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1" r:id="rId3"/>
    <p:sldId id="400" r:id="rId4"/>
    <p:sldId id="399" r:id="rId5"/>
    <p:sldId id="398" r:id="rId6"/>
    <p:sldId id="402" r:id="rId7"/>
    <p:sldId id="396" r:id="rId8"/>
    <p:sldId id="394" r:id="rId9"/>
    <p:sldId id="393" r:id="rId10"/>
    <p:sldId id="391" r:id="rId11"/>
    <p:sldId id="390" r:id="rId12"/>
    <p:sldId id="388" r:id="rId13"/>
    <p:sldId id="387" r:id="rId14"/>
    <p:sldId id="386" r:id="rId15"/>
    <p:sldId id="385" r:id="rId16"/>
    <p:sldId id="384" r:id="rId17"/>
    <p:sldId id="383" r:id="rId18"/>
    <p:sldId id="382" r:id="rId19"/>
    <p:sldId id="381" r:id="rId20"/>
    <p:sldId id="380" r:id="rId21"/>
    <p:sldId id="379" r:id="rId22"/>
    <p:sldId id="378" r:id="rId23"/>
    <p:sldId id="377" r:id="rId24"/>
    <p:sldId id="376" r:id="rId25"/>
    <p:sldId id="375" r:id="rId26"/>
    <p:sldId id="374" r:id="rId27"/>
    <p:sldId id="373" r:id="rId28"/>
    <p:sldId id="372" r:id="rId29"/>
    <p:sldId id="371" r:id="rId30"/>
    <p:sldId id="370" r:id="rId31"/>
    <p:sldId id="368" r:id="rId32"/>
    <p:sldId id="367" r:id="rId33"/>
    <p:sldId id="365" r:id="rId34"/>
    <p:sldId id="364" r:id="rId3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  <p:guide pos="4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F280A-5BAE-5215-0AC6-48EEAE8D47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80"/>
          <a:stretch/>
        </p:blipFill>
        <p:spPr>
          <a:xfrm>
            <a:off x="911424" y="2920587"/>
            <a:ext cx="10800000" cy="10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44832-FA2F-E788-58E0-28B3BDA6A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3B2CBA-92D5-C1AA-214E-094DA887BA1E}"/>
              </a:ext>
            </a:extLst>
          </p:cNvPr>
          <p:cNvSpPr/>
          <p:nvPr/>
        </p:nvSpPr>
        <p:spPr bwMode="auto">
          <a:xfrm>
            <a:off x="10681904" y="1152001"/>
            <a:ext cx="276190" cy="29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0C7C6F-B6D8-F619-A154-7001858C553F}"/>
              </a:ext>
            </a:extLst>
          </p:cNvPr>
          <p:cNvSpPr/>
          <p:nvPr/>
        </p:nvSpPr>
        <p:spPr bwMode="auto">
          <a:xfrm>
            <a:off x="10643809" y="3991792"/>
            <a:ext cx="342858" cy="29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22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547AF-8A5A-67B9-C0A7-3F948DF3D1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69" y="711047"/>
            <a:ext cx="10800000" cy="355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32E948-F14E-C9CC-4BB2-F81A304C927A}"/>
              </a:ext>
            </a:extLst>
          </p:cNvPr>
          <p:cNvSpPr/>
          <p:nvPr/>
        </p:nvSpPr>
        <p:spPr bwMode="auto">
          <a:xfrm>
            <a:off x="10594478" y="3770155"/>
            <a:ext cx="342858" cy="29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4B3E14-F388-907F-AE17-6DC665855A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" r="71558" b="4401"/>
          <a:stretch/>
        </p:blipFill>
        <p:spPr>
          <a:xfrm>
            <a:off x="1559496" y="4265712"/>
            <a:ext cx="2880320" cy="2430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5827" b="3174"/>
          <a:stretch/>
        </p:blipFill>
        <p:spPr>
          <a:xfrm>
            <a:off x="6240016" y="4072461"/>
            <a:ext cx="2880320" cy="271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2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E9799-A48E-E00D-357F-AA7E6C9CA0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3416B3-876B-D115-A381-5BA64FF6D4F7}"/>
              </a:ext>
            </a:extLst>
          </p:cNvPr>
          <p:cNvSpPr/>
          <p:nvPr/>
        </p:nvSpPr>
        <p:spPr bwMode="auto">
          <a:xfrm>
            <a:off x="8853333" y="3240961"/>
            <a:ext cx="885714" cy="314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00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BE107-EC55-192D-B3E2-C98096BBE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4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DE9CFB-33EF-2DB6-7079-F70F98ABE658}"/>
              </a:ext>
            </a:extLst>
          </p:cNvPr>
          <p:cNvSpPr/>
          <p:nvPr/>
        </p:nvSpPr>
        <p:spPr bwMode="auto">
          <a:xfrm>
            <a:off x="8748571" y="2497818"/>
            <a:ext cx="666666" cy="295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44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32A7D-344C-A64A-D36C-78E46D4B7B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3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C19F1-DE51-661C-784A-66A2785B4034}"/>
              </a:ext>
            </a:extLst>
          </p:cNvPr>
          <p:cNvSpPr/>
          <p:nvPr/>
        </p:nvSpPr>
        <p:spPr bwMode="auto">
          <a:xfrm>
            <a:off x="3043809" y="1723877"/>
            <a:ext cx="600000" cy="295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42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F2080-A824-48CD-C735-73326948B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2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32096-8CE3-A3EE-56A8-57BD1011EDDD}"/>
              </a:ext>
            </a:extLst>
          </p:cNvPr>
          <p:cNvSpPr/>
          <p:nvPr/>
        </p:nvSpPr>
        <p:spPr bwMode="auto">
          <a:xfrm>
            <a:off x="2224761" y="4564231"/>
            <a:ext cx="1009523" cy="295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86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C1AC4-3581-31D5-DDE7-FDAEC721E1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7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DD799-DE9B-87C0-371F-4040DE2670AF}"/>
              </a:ext>
            </a:extLst>
          </p:cNvPr>
          <p:cNvSpPr/>
          <p:nvPr/>
        </p:nvSpPr>
        <p:spPr bwMode="auto">
          <a:xfrm>
            <a:off x="1271464" y="3866984"/>
            <a:ext cx="7248535" cy="33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6DD799-DE9B-87C0-371F-4040DE2670AF}"/>
              </a:ext>
            </a:extLst>
          </p:cNvPr>
          <p:cNvSpPr/>
          <p:nvPr/>
        </p:nvSpPr>
        <p:spPr bwMode="auto">
          <a:xfrm>
            <a:off x="2586893" y="4478448"/>
            <a:ext cx="5876190" cy="390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6DD799-DE9B-87C0-371F-4040DE2670AF}"/>
              </a:ext>
            </a:extLst>
          </p:cNvPr>
          <p:cNvSpPr/>
          <p:nvPr/>
        </p:nvSpPr>
        <p:spPr bwMode="auto">
          <a:xfrm>
            <a:off x="2586893" y="5120672"/>
            <a:ext cx="5876190" cy="468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05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71A3A-608D-A6BA-39C8-D0F2879C33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8680"/>
            <a:ext cx="10800000" cy="504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E6F883A-8C8A-34FE-1904-64F3D716FEC3}"/>
              </a:ext>
            </a:extLst>
          </p:cNvPr>
          <p:cNvSpPr/>
          <p:nvPr/>
        </p:nvSpPr>
        <p:spPr bwMode="auto">
          <a:xfrm>
            <a:off x="695325" y="2569181"/>
            <a:ext cx="5376000" cy="94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E6F883A-8C8A-34FE-1904-64F3D716FEC3}"/>
              </a:ext>
            </a:extLst>
          </p:cNvPr>
          <p:cNvSpPr/>
          <p:nvPr/>
        </p:nvSpPr>
        <p:spPr bwMode="auto">
          <a:xfrm>
            <a:off x="1247737" y="3610927"/>
            <a:ext cx="4786440" cy="94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E6F883A-8C8A-34FE-1904-64F3D716FEC3}"/>
              </a:ext>
            </a:extLst>
          </p:cNvPr>
          <p:cNvSpPr/>
          <p:nvPr/>
        </p:nvSpPr>
        <p:spPr bwMode="auto">
          <a:xfrm>
            <a:off x="1102773" y="4551467"/>
            <a:ext cx="4786440" cy="94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8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95B3A-C93C-3A17-3C9B-BCAF3A63B7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48" y="692696"/>
            <a:ext cx="10800000" cy="3369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511FA7-3E49-E1B6-5342-33B20CF0DA62}"/>
              </a:ext>
            </a:extLst>
          </p:cNvPr>
          <p:cNvSpPr/>
          <p:nvPr/>
        </p:nvSpPr>
        <p:spPr bwMode="auto">
          <a:xfrm>
            <a:off x="747849" y="2211949"/>
            <a:ext cx="6096080" cy="44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9511FA7-3E49-E1B6-5342-33B20CF0DA62}"/>
              </a:ext>
            </a:extLst>
          </p:cNvPr>
          <p:cNvSpPr/>
          <p:nvPr/>
        </p:nvSpPr>
        <p:spPr bwMode="auto">
          <a:xfrm>
            <a:off x="1227304" y="2913469"/>
            <a:ext cx="5506520" cy="44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511FA7-3E49-E1B6-5342-33B20CF0DA62}"/>
              </a:ext>
            </a:extLst>
          </p:cNvPr>
          <p:cNvSpPr/>
          <p:nvPr/>
        </p:nvSpPr>
        <p:spPr bwMode="auto">
          <a:xfrm>
            <a:off x="1270790" y="3519834"/>
            <a:ext cx="5506520" cy="542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72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0F1DA-6CC8-3912-BCD2-FDB6F93000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3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FED357-DD6C-6CD6-F7DD-A4340EF355B5}"/>
              </a:ext>
            </a:extLst>
          </p:cNvPr>
          <p:cNvSpPr/>
          <p:nvPr/>
        </p:nvSpPr>
        <p:spPr bwMode="auto">
          <a:xfrm>
            <a:off x="1271464" y="2780928"/>
            <a:ext cx="5544616" cy="91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FED357-DD6C-6CD6-F7DD-A4340EF355B5}"/>
              </a:ext>
            </a:extLst>
          </p:cNvPr>
          <p:cNvSpPr/>
          <p:nvPr/>
        </p:nvSpPr>
        <p:spPr bwMode="auto">
          <a:xfrm>
            <a:off x="1836943" y="3691828"/>
            <a:ext cx="4968552" cy="91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8FED357-DD6C-6CD6-F7DD-A4340EF355B5}"/>
              </a:ext>
            </a:extLst>
          </p:cNvPr>
          <p:cNvSpPr/>
          <p:nvPr/>
        </p:nvSpPr>
        <p:spPr bwMode="auto">
          <a:xfrm>
            <a:off x="1631504" y="4661630"/>
            <a:ext cx="4968552" cy="91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65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4E382-B297-DFCB-8F58-EE93D1C21E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2819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2C322-CD40-2AE1-DD29-FB42172C9FD4}"/>
              </a:ext>
            </a:extLst>
          </p:cNvPr>
          <p:cNvSpPr/>
          <p:nvPr/>
        </p:nvSpPr>
        <p:spPr bwMode="auto">
          <a:xfrm>
            <a:off x="10619809" y="2608622"/>
            <a:ext cx="342858" cy="296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D59298-BBDB-16B1-1D3B-B013BBBFA0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20"/>
          <a:stretch/>
        </p:blipFill>
        <p:spPr>
          <a:xfrm>
            <a:off x="720000" y="827999"/>
            <a:ext cx="10800000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490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7FD1B-CBBC-338D-ABFC-2893DF13D8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5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A243700-C4B2-B86F-8B4A-C31ABF5E5E07}"/>
              </a:ext>
            </a:extLst>
          </p:cNvPr>
          <p:cNvSpPr/>
          <p:nvPr/>
        </p:nvSpPr>
        <p:spPr bwMode="auto">
          <a:xfrm>
            <a:off x="720000" y="2028764"/>
            <a:ext cx="5592024" cy="96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A243700-C4B2-B86F-8B4A-C31ABF5E5E07}"/>
              </a:ext>
            </a:extLst>
          </p:cNvPr>
          <p:cNvSpPr/>
          <p:nvPr/>
        </p:nvSpPr>
        <p:spPr bwMode="auto">
          <a:xfrm>
            <a:off x="1271465" y="2996952"/>
            <a:ext cx="50795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A243700-C4B2-B86F-8B4A-C31ABF5E5E07}"/>
              </a:ext>
            </a:extLst>
          </p:cNvPr>
          <p:cNvSpPr/>
          <p:nvPr/>
        </p:nvSpPr>
        <p:spPr bwMode="auto">
          <a:xfrm>
            <a:off x="1343472" y="3605140"/>
            <a:ext cx="50795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1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6E9C8-D003-1F16-6BA3-5562344C4A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12FF8-007F-7E3A-4494-BE538DE71962}"/>
              </a:ext>
            </a:extLst>
          </p:cNvPr>
          <p:cNvSpPr/>
          <p:nvPr/>
        </p:nvSpPr>
        <p:spPr bwMode="auto">
          <a:xfrm>
            <a:off x="1199456" y="2708920"/>
            <a:ext cx="41044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7C8295-7742-6A12-E953-2C56FF83B901}"/>
              </a:ext>
            </a:extLst>
          </p:cNvPr>
          <p:cNvSpPr/>
          <p:nvPr/>
        </p:nvSpPr>
        <p:spPr bwMode="auto">
          <a:xfrm>
            <a:off x="1377142" y="3402999"/>
            <a:ext cx="2990666" cy="324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27C8295-7742-6A12-E953-2C56FF83B901}"/>
              </a:ext>
            </a:extLst>
          </p:cNvPr>
          <p:cNvSpPr/>
          <p:nvPr/>
        </p:nvSpPr>
        <p:spPr bwMode="auto">
          <a:xfrm>
            <a:off x="1352842" y="3845273"/>
            <a:ext cx="3375006" cy="591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27C8295-7742-6A12-E953-2C56FF83B901}"/>
              </a:ext>
            </a:extLst>
          </p:cNvPr>
          <p:cNvSpPr/>
          <p:nvPr/>
        </p:nvSpPr>
        <p:spPr bwMode="auto">
          <a:xfrm>
            <a:off x="1199456" y="4437112"/>
            <a:ext cx="2016224" cy="591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27C8295-7742-6A12-E953-2C56FF83B901}"/>
              </a:ext>
            </a:extLst>
          </p:cNvPr>
          <p:cNvSpPr/>
          <p:nvPr/>
        </p:nvSpPr>
        <p:spPr bwMode="auto">
          <a:xfrm>
            <a:off x="1377142" y="4990039"/>
            <a:ext cx="2198578" cy="591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27C8295-7742-6A12-E953-2C56FF83B901}"/>
              </a:ext>
            </a:extLst>
          </p:cNvPr>
          <p:cNvSpPr/>
          <p:nvPr/>
        </p:nvSpPr>
        <p:spPr bwMode="auto">
          <a:xfrm>
            <a:off x="1199456" y="5699893"/>
            <a:ext cx="5400600" cy="591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912FF8-007F-7E3A-4494-BE538DE71962}"/>
              </a:ext>
            </a:extLst>
          </p:cNvPr>
          <p:cNvSpPr/>
          <p:nvPr/>
        </p:nvSpPr>
        <p:spPr bwMode="auto">
          <a:xfrm>
            <a:off x="5303912" y="2687882"/>
            <a:ext cx="23042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912FF8-007F-7E3A-4494-BE538DE71962}"/>
              </a:ext>
            </a:extLst>
          </p:cNvPr>
          <p:cNvSpPr/>
          <p:nvPr/>
        </p:nvSpPr>
        <p:spPr bwMode="auto">
          <a:xfrm>
            <a:off x="4367808" y="3313709"/>
            <a:ext cx="23042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912FF8-007F-7E3A-4494-BE538DE71962}"/>
              </a:ext>
            </a:extLst>
          </p:cNvPr>
          <p:cNvSpPr/>
          <p:nvPr/>
        </p:nvSpPr>
        <p:spPr bwMode="auto">
          <a:xfrm>
            <a:off x="4727848" y="3913007"/>
            <a:ext cx="22439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2912FF8-007F-7E3A-4494-BE538DE71962}"/>
              </a:ext>
            </a:extLst>
          </p:cNvPr>
          <p:cNvSpPr/>
          <p:nvPr/>
        </p:nvSpPr>
        <p:spPr bwMode="auto">
          <a:xfrm>
            <a:off x="3215680" y="4502729"/>
            <a:ext cx="34563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912FF8-007F-7E3A-4494-BE538DE71962}"/>
              </a:ext>
            </a:extLst>
          </p:cNvPr>
          <p:cNvSpPr/>
          <p:nvPr/>
        </p:nvSpPr>
        <p:spPr bwMode="auto">
          <a:xfrm>
            <a:off x="3530586" y="5101311"/>
            <a:ext cx="344121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55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7" grpId="0" animBg="1"/>
      <p:bldP spid="18" grpId="0" animBg="1"/>
      <p:bldP spid="19" grpId="0" animBg="1"/>
      <p:bldP spid="20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76A44-324D-FDAC-4D45-5D76CCA2DC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778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AA522-B99D-6FD6-195A-3D321F07E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FA70ED-4AB8-B2EC-08DF-0C1DE76835A5}"/>
              </a:ext>
            </a:extLst>
          </p:cNvPr>
          <p:cNvSpPr/>
          <p:nvPr/>
        </p:nvSpPr>
        <p:spPr bwMode="auto">
          <a:xfrm>
            <a:off x="9192344" y="1556792"/>
            <a:ext cx="504056" cy="35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6B2DA9-261A-5E34-C68D-22D5E3BE6EB8}"/>
              </a:ext>
            </a:extLst>
          </p:cNvPr>
          <p:cNvSpPr/>
          <p:nvPr/>
        </p:nvSpPr>
        <p:spPr bwMode="auto">
          <a:xfrm>
            <a:off x="4215238" y="2213633"/>
            <a:ext cx="2542857" cy="401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DD8D65-1856-880B-51AA-86422CC3DB57}"/>
              </a:ext>
            </a:extLst>
          </p:cNvPr>
          <p:cNvSpPr/>
          <p:nvPr/>
        </p:nvSpPr>
        <p:spPr bwMode="auto">
          <a:xfrm>
            <a:off x="9986666" y="2213633"/>
            <a:ext cx="361904" cy="32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6437EF-F09A-2133-BCD7-E319CCEE7F29}"/>
              </a:ext>
            </a:extLst>
          </p:cNvPr>
          <p:cNvSpPr/>
          <p:nvPr/>
        </p:nvSpPr>
        <p:spPr bwMode="auto">
          <a:xfrm>
            <a:off x="4834285" y="2863448"/>
            <a:ext cx="1666666" cy="38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071" y="3861048"/>
            <a:ext cx="6006273" cy="261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4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14A83-9C6B-760C-F63F-5AAC9AFE18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2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FE26D3-BF8B-C0C3-208F-884915E8A777}"/>
              </a:ext>
            </a:extLst>
          </p:cNvPr>
          <p:cNvSpPr/>
          <p:nvPr/>
        </p:nvSpPr>
        <p:spPr bwMode="auto">
          <a:xfrm>
            <a:off x="720000" y="1556793"/>
            <a:ext cx="5376000" cy="76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3FE26D3-BF8B-C0C3-208F-884915E8A777}"/>
              </a:ext>
            </a:extLst>
          </p:cNvPr>
          <p:cNvSpPr/>
          <p:nvPr/>
        </p:nvSpPr>
        <p:spPr bwMode="auto">
          <a:xfrm>
            <a:off x="1487488" y="2325463"/>
            <a:ext cx="4858350" cy="803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FE26D3-BF8B-C0C3-208F-884915E8A777}"/>
              </a:ext>
            </a:extLst>
          </p:cNvPr>
          <p:cNvSpPr/>
          <p:nvPr/>
        </p:nvSpPr>
        <p:spPr bwMode="auto">
          <a:xfrm>
            <a:off x="1343472" y="3257985"/>
            <a:ext cx="4858350" cy="30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3FE26D3-BF8B-C0C3-208F-884915E8A777}"/>
              </a:ext>
            </a:extLst>
          </p:cNvPr>
          <p:cNvSpPr/>
          <p:nvPr/>
        </p:nvSpPr>
        <p:spPr bwMode="auto">
          <a:xfrm>
            <a:off x="1266307" y="3659743"/>
            <a:ext cx="4858350" cy="30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3FE26D3-BF8B-C0C3-208F-884915E8A777}"/>
              </a:ext>
            </a:extLst>
          </p:cNvPr>
          <p:cNvSpPr/>
          <p:nvPr/>
        </p:nvSpPr>
        <p:spPr bwMode="auto">
          <a:xfrm>
            <a:off x="1266307" y="4061499"/>
            <a:ext cx="4858350" cy="4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3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7C225-3002-AE70-1904-38256BB7F5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2F2770-9701-E16A-E15C-465514786CA2}"/>
              </a:ext>
            </a:extLst>
          </p:cNvPr>
          <p:cNvSpPr/>
          <p:nvPr/>
        </p:nvSpPr>
        <p:spPr bwMode="auto">
          <a:xfrm>
            <a:off x="1199457" y="1753215"/>
            <a:ext cx="2664296" cy="324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1D09B8-E0B1-ABB9-88F2-B01001641BFD}"/>
              </a:ext>
            </a:extLst>
          </p:cNvPr>
          <p:cNvSpPr/>
          <p:nvPr/>
        </p:nvSpPr>
        <p:spPr bwMode="auto">
          <a:xfrm>
            <a:off x="1396191" y="2373205"/>
            <a:ext cx="1963505" cy="324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76853D-8CC6-EEE8-5D6E-821A95E1BCB1}"/>
              </a:ext>
            </a:extLst>
          </p:cNvPr>
          <p:cNvSpPr/>
          <p:nvPr/>
        </p:nvSpPr>
        <p:spPr bwMode="auto">
          <a:xfrm>
            <a:off x="1396190" y="3002734"/>
            <a:ext cx="3000000" cy="324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F2A93A-4A1B-5280-2D39-E21699E4F7D5}"/>
              </a:ext>
            </a:extLst>
          </p:cNvPr>
          <p:cNvSpPr/>
          <p:nvPr/>
        </p:nvSpPr>
        <p:spPr bwMode="auto">
          <a:xfrm>
            <a:off x="1348571" y="3641801"/>
            <a:ext cx="3638094" cy="314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698400-7C24-FAD0-CFC0-591498719B4C}"/>
              </a:ext>
            </a:extLst>
          </p:cNvPr>
          <p:cNvSpPr/>
          <p:nvPr/>
        </p:nvSpPr>
        <p:spPr bwMode="auto">
          <a:xfrm>
            <a:off x="1348571" y="4271329"/>
            <a:ext cx="4747429" cy="305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745210-A0EF-8039-2C12-A30B9FACA203}"/>
              </a:ext>
            </a:extLst>
          </p:cNvPr>
          <p:cNvSpPr/>
          <p:nvPr/>
        </p:nvSpPr>
        <p:spPr bwMode="auto">
          <a:xfrm>
            <a:off x="1348570" y="4891320"/>
            <a:ext cx="5971565" cy="305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7C6940A-C1D2-ADF6-4C60-E088E38EC32B}"/>
              </a:ext>
            </a:extLst>
          </p:cNvPr>
          <p:cNvSpPr/>
          <p:nvPr/>
        </p:nvSpPr>
        <p:spPr bwMode="auto">
          <a:xfrm>
            <a:off x="1339046" y="5520849"/>
            <a:ext cx="4900969" cy="314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2F2770-9701-E16A-E15C-465514786CA2}"/>
              </a:ext>
            </a:extLst>
          </p:cNvPr>
          <p:cNvSpPr/>
          <p:nvPr/>
        </p:nvSpPr>
        <p:spPr bwMode="auto">
          <a:xfrm>
            <a:off x="3863752" y="1734139"/>
            <a:ext cx="2016224" cy="324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2F2770-9701-E16A-E15C-465514786CA2}"/>
              </a:ext>
            </a:extLst>
          </p:cNvPr>
          <p:cNvSpPr/>
          <p:nvPr/>
        </p:nvSpPr>
        <p:spPr bwMode="auto">
          <a:xfrm>
            <a:off x="3388078" y="2387006"/>
            <a:ext cx="2131858" cy="324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66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2" grpId="0" animBg="1"/>
      <p:bldP spid="16" grpId="0" animBg="1"/>
      <p:bldP spid="11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BB551-5501-0AFF-53A5-DA80536F6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4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9544DC-F622-BC4F-6A1C-917F21205F47}"/>
              </a:ext>
            </a:extLst>
          </p:cNvPr>
          <p:cNvSpPr/>
          <p:nvPr/>
        </p:nvSpPr>
        <p:spPr bwMode="auto">
          <a:xfrm>
            <a:off x="3605714" y="4048868"/>
            <a:ext cx="257142" cy="304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F92FEE-929B-9D3D-D853-4665811C5FED}"/>
              </a:ext>
            </a:extLst>
          </p:cNvPr>
          <p:cNvSpPr/>
          <p:nvPr/>
        </p:nvSpPr>
        <p:spPr bwMode="auto">
          <a:xfrm>
            <a:off x="3681904" y="5421073"/>
            <a:ext cx="580952" cy="285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64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8769A-3BFA-6063-685B-B0C57A92EA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0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71470C-67D3-D0B1-4D5A-C4E56D15CEE7}"/>
              </a:ext>
            </a:extLst>
          </p:cNvPr>
          <p:cNvSpPr/>
          <p:nvPr/>
        </p:nvSpPr>
        <p:spPr bwMode="auto">
          <a:xfrm>
            <a:off x="695326" y="3573016"/>
            <a:ext cx="468059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2376" y="4159900"/>
            <a:ext cx="4887247" cy="67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02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A49D2-3AEF-422C-8083-066B4B346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7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013176"/>
            <a:ext cx="6163367" cy="11850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AE5532-13B7-C6EE-07E5-D8899DB3D25F}"/>
              </a:ext>
            </a:extLst>
          </p:cNvPr>
          <p:cNvSpPr/>
          <p:nvPr/>
        </p:nvSpPr>
        <p:spPr bwMode="auto">
          <a:xfrm>
            <a:off x="1775520" y="5030192"/>
            <a:ext cx="6480720" cy="48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AE5532-13B7-C6EE-07E5-D8899DB3D25F}"/>
              </a:ext>
            </a:extLst>
          </p:cNvPr>
          <p:cNvSpPr/>
          <p:nvPr/>
        </p:nvSpPr>
        <p:spPr bwMode="auto">
          <a:xfrm>
            <a:off x="1919536" y="5728160"/>
            <a:ext cx="5688632" cy="48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54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880" y="3058217"/>
            <a:ext cx="653656" cy="554187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645D914C-D3F8-F152-1478-C0B12F683F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26"/>
          <a:stretch/>
        </p:blipFill>
        <p:spPr>
          <a:xfrm>
            <a:off x="1919536" y="3058217"/>
            <a:ext cx="10800000" cy="191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45D914C-D3F8-F152-1478-C0B12F683F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28"/>
          <a:stretch/>
        </p:blipFill>
        <p:spPr>
          <a:xfrm>
            <a:off x="677292" y="946524"/>
            <a:ext cx="10800000" cy="2024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AE5532-13B7-C6EE-07E5-D8899DB3D25F}"/>
              </a:ext>
            </a:extLst>
          </p:cNvPr>
          <p:cNvSpPr/>
          <p:nvPr/>
        </p:nvSpPr>
        <p:spPr bwMode="auto">
          <a:xfrm>
            <a:off x="1265880" y="3141164"/>
            <a:ext cx="10638168" cy="514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AE5532-13B7-C6EE-07E5-D8899DB3D25F}"/>
              </a:ext>
            </a:extLst>
          </p:cNvPr>
          <p:cNvSpPr/>
          <p:nvPr/>
        </p:nvSpPr>
        <p:spPr bwMode="auto">
          <a:xfrm>
            <a:off x="2063552" y="3861048"/>
            <a:ext cx="9984512" cy="392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AAE5532-13B7-C6EE-07E5-D8899DB3D25F}"/>
              </a:ext>
            </a:extLst>
          </p:cNvPr>
          <p:cNvSpPr/>
          <p:nvPr/>
        </p:nvSpPr>
        <p:spPr bwMode="auto">
          <a:xfrm>
            <a:off x="1752646" y="4423199"/>
            <a:ext cx="9984512" cy="585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9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AFC19-05C6-2481-CDF3-6E939E10E2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1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08330C-7D26-B74B-8CE4-771AD339A213}"/>
              </a:ext>
            </a:extLst>
          </p:cNvPr>
          <p:cNvSpPr/>
          <p:nvPr/>
        </p:nvSpPr>
        <p:spPr bwMode="auto">
          <a:xfrm>
            <a:off x="10681904" y="1762255"/>
            <a:ext cx="304761" cy="2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55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4523F-A080-9479-6C8B-C31262D7E7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66FBDBF-B5BD-742E-4607-8C8D6A3990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933056"/>
            <a:ext cx="10800000" cy="2713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000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362A5-3A5E-6855-288B-22823FDFE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8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023BBF-470C-9899-8F60-1855D4D4684A}"/>
              </a:ext>
            </a:extLst>
          </p:cNvPr>
          <p:cNvSpPr/>
          <p:nvPr/>
        </p:nvSpPr>
        <p:spPr bwMode="auto">
          <a:xfrm>
            <a:off x="479376" y="951903"/>
            <a:ext cx="10383480" cy="333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023BBF-470C-9899-8F60-1855D4D4684A}"/>
              </a:ext>
            </a:extLst>
          </p:cNvPr>
          <p:cNvSpPr/>
          <p:nvPr/>
        </p:nvSpPr>
        <p:spPr bwMode="auto">
          <a:xfrm>
            <a:off x="723843" y="1484784"/>
            <a:ext cx="95193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8023BBF-470C-9899-8F60-1855D4D4684A}"/>
              </a:ext>
            </a:extLst>
          </p:cNvPr>
          <p:cNvSpPr/>
          <p:nvPr/>
        </p:nvSpPr>
        <p:spPr bwMode="auto">
          <a:xfrm>
            <a:off x="686328" y="2150621"/>
            <a:ext cx="95193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8023BBF-470C-9899-8F60-1855D4D4684A}"/>
              </a:ext>
            </a:extLst>
          </p:cNvPr>
          <p:cNvSpPr/>
          <p:nvPr/>
        </p:nvSpPr>
        <p:spPr bwMode="auto">
          <a:xfrm>
            <a:off x="723843" y="2789313"/>
            <a:ext cx="95193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8023BBF-470C-9899-8F60-1855D4D4684A}"/>
              </a:ext>
            </a:extLst>
          </p:cNvPr>
          <p:cNvSpPr/>
          <p:nvPr/>
        </p:nvSpPr>
        <p:spPr bwMode="auto">
          <a:xfrm>
            <a:off x="686328" y="3429000"/>
            <a:ext cx="95193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8023BBF-470C-9899-8F60-1855D4D4684A}"/>
              </a:ext>
            </a:extLst>
          </p:cNvPr>
          <p:cNvSpPr/>
          <p:nvPr/>
        </p:nvSpPr>
        <p:spPr bwMode="auto">
          <a:xfrm>
            <a:off x="654497" y="4093842"/>
            <a:ext cx="95193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8023BBF-470C-9899-8F60-1855D4D4684A}"/>
              </a:ext>
            </a:extLst>
          </p:cNvPr>
          <p:cNvSpPr/>
          <p:nvPr/>
        </p:nvSpPr>
        <p:spPr bwMode="auto">
          <a:xfrm>
            <a:off x="767408" y="4699160"/>
            <a:ext cx="102251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8023BBF-470C-9899-8F60-1855D4D4684A}"/>
              </a:ext>
            </a:extLst>
          </p:cNvPr>
          <p:cNvSpPr/>
          <p:nvPr/>
        </p:nvSpPr>
        <p:spPr bwMode="auto">
          <a:xfrm>
            <a:off x="335360" y="5248103"/>
            <a:ext cx="9519384" cy="593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8324" y="5853421"/>
            <a:ext cx="6495352" cy="90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80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C3657-A923-24FD-98EE-9AD6781EF0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31"/>
          <a:stretch/>
        </p:blipFill>
        <p:spPr>
          <a:xfrm>
            <a:off x="696000" y="570137"/>
            <a:ext cx="10800000" cy="842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493" y="1412776"/>
            <a:ext cx="10067014" cy="529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0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1ECF1-A8F9-5380-F60D-F7981F1F76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7138" y="3068960"/>
            <a:ext cx="6977723" cy="366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7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1BD49-75F1-C1B3-C922-7DCCD47413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401F4B-A652-54B8-5646-DB9BBCA10D4A}"/>
              </a:ext>
            </a:extLst>
          </p:cNvPr>
          <p:cNvSpPr/>
          <p:nvPr/>
        </p:nvSpPr>
        <p:spPr bwMode="auto">
          <a:xfrm>
            <a:off x="695325" y="972526"/>
            <a:ext cx="7233281" cy="82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E518E0-919C-95C9-C1D7-8362874C9AF6}"/>
              </a:ext>
            </a:extLst>
          </p:cNvPr>
          <p:cNvSpPr/>
          <p:nvPr/>
        </p:nvSpPr>
        <p:spPr bwMode="auto">
          <a:xfrm>
            <a:off x="681904" y="1999602"/>
            <a:ext cx="10526664" cy="908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884A795-A8C1-CA56-BDEA-D06BA338D5E5}"/>
              </a:ext>
            </a:extLst>
          </p:cNvPr>
          <p:cNvSpPr/>
          <p:nvPr/>
        </p:nvSpPr>
        <p:spPr bwMode="auto">
          <a:xfrm>
            <a:off x="644770" y="2998653"/>
            <a:ext cx="8568952" cy="100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884A795-A8C1-CA56-BDEA-D06BA338D5E5}"/>
              </a:ext>
            </a:extLst>
          </p:cNvPr>
          <p:cNvSpPr/>
          <p:nvPr/>
        </p:nvSpPr>
        <p:spPr bwMode="auto">
          <a:xfrm>
            <a:off x="720000" y="4049157"/>
            <a:ext cx="8568952" cy="100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6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5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10E0B-7D80-9CEF-12BC-C51DD5C574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7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51610F-3229-A566-B99D-A1D446D32677}"/>
              </a:ext>
            </a:extLst>
          </p:cNvPr>
          <p:cNvSpPr/>
          <p:nvPr/>
        </p:nvSpPr>
        <p:spPr bwMode="auto">
          <a:xfrm>
            <a:off x="10643809" y="1780806"/>
            <a:ext cx="342858" cy="295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10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5EB1A-5D88-0231-1023-FCD0320796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859EDA-A0F6-CDCC-0AD3-71B0A1A513EE}"/>
              </a:ext>
            </a:extLst>
          </p:cNvPr>
          <p:cNvSpPr/>
          <p:nvPr/>
        </p:nvSpPr>
        <p:spPr bwMode="auto">
          <a:xfrm>
            <a:off x="10681904" y="1076070"/>
            <a:ext cx="295238" cy="295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54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6AF46304-248F-67A6-42D6-E057BB630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2262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93A216-6270-7F75-F383-07737D92A329}"/>
              </a:ext>
            </a:extLst>
          </p:cNvPr>
          <p:cNvSpPr/>
          <p:nvPr/>
        </p:nvSpPr>
        <p:spPr bwMode="auto">
          <a:xfrm>
            <a:off x="10648380" y="1199495"/>
            <a:ext cx="295238" cy="305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89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0D398-0C51-2280-0904-4312E42B0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CC9FBD-D387-B136-4B9D-40E6009CC43E}"/>
              </a:ext>
            </a:extLst>
          </p:cNvPr>
          <p:cNvSpPr/>
          <p:nvPr/>
        </p:nvSpPr>
        <p:spPr bwMode="auto">
          <a:xfrm>
            <a:off x="10672380" y="2510828"/>
            <a:ext cx="304762" cy="296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CEB5601-F905-7201-B776-07C1754FFD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783540"/>
            <a:ext cx="10800000" cy="1774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948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2792C-6137-3391-C302-CD96763E7A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4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EDC84-E961-EDB2-12FC-60D441FF1BD7}"/>
              </a:ext>
            </a:extLst>
          </p:cNvPr>
          <p:cNvSpPr/>
          <p:nvPr/>
        </p:nvSpPr>
        <p:spPr bwMode="auto">
          <a:xfrm>
            <a:off x="10691428" y="1056832"/>
            <a:ext cx="276190" cy="295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43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809DA-698D-E745-7A1B-CEF75E4587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0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C3D7ED-E4AC-7CE2-4D52-3FD7BEE1C40F}"/>
              </a:ext>
            </a:extLst>
          </p:cNvPr>
          <p:cNvSpPr/>
          <p:nvPr/>
        </p:nvSpPr>
        <p:spPr bwMode="auto">
          <a:xfrm>
            <a:off x="10691428" y="1228468"/>
            <a:ext cx="276190" cy="295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91EA6B7-596F-4253-6524-23B34AC621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40" y="3107639"/>
            <a:ext cx="10800000" cy="3196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7D2C08-522A-FBE6-95E1-7CDB5C2EBD39}"/>
              </a:ext>
            </a:extLst>
          </p:cNvPr>
          <p:cNvSpPr/>
          <p:nvPr/>
        </p:nvSpPr>
        <p:spPr bwMode="auto">
          <a:xfrm>
            <a:off x="10678920" y="4071241"/>
            <a:ext cx="295238" cy="305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09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69</cp:revision>
  <dcterms:created xsi:type="dcterms:W3CDTF">2015-09-16T06:52:26Z</dcterms:created>
  <dcterms:modified xsi:type="dcterms:W3CDTF">2024-08-12T11:41:55Z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