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7" r:id="rId3"/>
    <p:sldId id="396" r:id="rId4"/>
    <p:sldId id="395" r:id="rId5"/>
    <p:sldId id="394" r:id="rId6"/>
    <p:sldId id="393" r:id="rId7"/>
    <p:sldId id="392" r:id="rId8"/>
    <p:sldId id="391" r:id="rId9"/>
    <p:sldId id="390" r:id="rId10"/>
    <p:sldId id="389" r:id="rId11"/>
    <p:sldId id="388" r:id="rId12"/>
    <p:sldId id="387" r:id="rId13"/>
    <p:sldId id="386" r:id="rId14"/>
    <p:sldId id="385" r:id="rId15"/>
    <p:sldId id="384" r:id="rId16"/>
    <p:sldId id="383" r:id="rId17"/>
    <p:sldId id="382" r:id="rId18"/>
    <p:sldId id="381" r:id="rId19"/>
    <p:sldId id="380" r:id="rId20"/>
    <p:sldId id="379" r:id="rId21"/>
    <p:sldId id="378" r:id="rId22"/>
    <p:sldId id="377" r:id="rId23"/>
    <p:sldId id="376" r:id="rId24"/>
    <p:sldId id="399" r:id="rId25"/>
    <p:sldId id="373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4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98C00-8098-4F21-68A6-7B5DF9007A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46"/>
          <a:stretch/>
        </p:blipFill>
        <p:spPr>
          <a:xfrm>
            <a:off x="983432" y="2992595"/>
            <a:ext cx="10800000" cy="87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EED1F-E7BF-2B4A-2F9E-0DA75DE1B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054E9-15E0-D549-0750-DCFA4D6D8F59}"/>
              </a:ext>
            </a:extLst>
          </p:cNvPr>
          <p:cNvSpPr/>
          <p:nvPr/>
        </p:nvSpPr>
        <p:spPr bwMode="auto">
          <a:xfrm>
            <a:off x="10615238" y="4676998"/>
            <a:ext cx="304761" cy="29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9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912E5-B093-6202-86DE-D08F3450F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9462C-3699-9324-6A96-A4256786ECC3}"/>
              </a:ext>
            </a:extLst>
          </p:cNvPr>
          <p:cNvSpPr/>
          <p:nvPr/>
        </p:nvSpPr>
        <p:spPr bwMode="auto">
          <a:xfrm>
            <a:off x="8100952" y="1695773"/>
            <a:ext cx="619047" cy="29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1B097A-CEF3-9697-DC1E-8DAE947E65D5}"/>
              </a:ext>
            </a:extLst>
          </p:cNvPr>
          <p:cNvSpPr/>
          <p:nvPr/>
        </p:nvSpPr>
        <p:spPr bwMode="auto">
          <a:xfrm>
            <a:off x="9786666" y="2983131"/>
            <a:ext cx="171428" cy="286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47DC11-1282-BECF-C47E-C710A78B1651}"/>
              </a:ext>
            </a:extLst>
          </p:cNvPr>
          <p:cNvSpPr/>
          <p:nvPr/>
        </p:nvSpPr>
        <p:spPr bwMode="auto">
          <a:xfrm>
            <a:off x="4186666" y="4241882"/>
            <a:ext cx="1477286" cy="35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77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90732-10C5-971F-490F-FA3A6418C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4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7095E-0442-7D9B-63A2-B1F72C64DF30}"/>
              </a:ext>
            </a:extLst>
          </p:cNvPr>
          <p:cNvSpPr/>
          <p:nvPr/>
        </p:nvSpPr>
        <p:spPr bwMode="auto">
          <a:xfrm>
            <a:off x="6948571" y="4096492"/>
            <a:ext cx="1123809" cy="3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83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3F802-E6ED-4238-136C-FD97509ED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032E43-84A6-B7F2-02AD-10CA74203352}"/>
              </a:ext>
            </a:extLst>
          </p:cNvPr>
          <p:cNvSpPr/>
          <p:nvPr/>
        </p:nvSpPr>
        <p:spPr bwMode="auto">
          <a:xfrm>
            <a:off x="1271464" y="4068681"/>
            <a:ext cx="5296155" cy="428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6B878-8D24-4117-F82B-42C8EBBBA86A}"/>
              </a:ext>
            </a:extLst>
          </p:cNvPr>
          <p:cNvSpPr/>
          <p:nvPr/>
        </p:nvSpPr>
        <p:spPr bwMode="auto">
          <a:xfrm>
            <a:off x="2634285" y="4669161"/>
            <a:ext cx="4600000" cy="266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45F435-F76C-CE7B-9912-4C942F07337E}"/>
              </a:ext>
            </a:extLst>
          </p:cNvPr>
          <p:cNvSpPr/>
          <p:nvPr/>
        </p:nvSpPr>
        <p:spPr bwMode="auto">
          <a:xfrm>
            <a:off x="2634285" y="5260109"/>
            <a:ext cx="1409523" cy="266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29A08F-3392-F5BC-2C74-FC3BF7E89A7B}"/>
              </a:ext>
            </a:extLst>
          </p:cNvPr>
          <p:cNvSpPr/>
          <p:nvPr/>
        </p:nvSpPr>
        <p:spPr bwMode="auto">
          <a:xfrm>
            <a:off x="2634285" y="5860588"/>
            <a:ext cx="961904" cy="266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DE1F8-0A12-4D20-E4F3-20C32E95C4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35685D-2674-ABB4-AB3E-9F57D1C50B88}"/>
              </a:ext>
            </a:extLst>
          </p:cNvPr>
          <p:cNvSpPr/>
          <p:nvPr/>
        </p:nvSpPr>
        <p:spPr bwMode="auto">
          <a:xfrm>
            <a:off x="720000" y="2096800"/>
            <a:ext cx="6816160" cy="68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D525BA-698C-A8B0-A226-77F3F63BB649}"/>
              </a:ext>
            </a:extLst>
          </p:cNvPr>
          <p:cNvSpPr/>
          <p:nvPr/>
        </p:nvSpPr>
        <p:spPr bwMode="auto">
          <a:xfrm>
            <a:off x="2024761" y="2924944"/>
            <a:ext cx="4647303" cy="84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BD525BA-698C-A8B0-A226-77F3F63BB649}"/>
              </a:ext>
            </a:extLst>
          </p:cNvPr>
          <p:cNvSpPr/>
          <p:nvPr/>
        </p:nvSpPr>
        <p:spPr bwMode="auto">
          <a:xfrm>
            <a:off x="1919536" y="3861047"/>
            <a:ext cx="4647303" cy="5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BD525BA-698C-A8B0-A226-77F3F63BB649}"/>
              </a:ext>
            </a:extLst>
          </p:cNvPr>
          <p:cNvSpPr/>
          <p:nvPr/>
        </p:nvSpPr>
        <p:spPr bwMode="auto">
          <a:xfrm>
            <a:off x="1847528" y="4421229"/>
            <a:ext cx="4647303" cy="76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823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C1B84-8B79-42FE-DB07-739B8BA06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EA8B5-55DE-E79B-B0EE-20C3ECC4DD7E}"/>
              </a:ext>
            </a:extLst>
          </p:cNvPr>
          <p:cNvSpPr/>
          <p:nvPr/>
        </p:nvSpPr>
        <p:spPr bwMode="auto">
          <a:xfrm>
            <a:off x="1271464" y="2249999"/>
            <a:ext cx="2808311" cy="30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65D7BC-EB1B-539C-4AC3-615B852EC418}"/>
              </a:ext>
            </a:extLst>
          </p:cNvPr>
          <p:cNvSpPr/>
          <p:nvPr/>
        </p:nvSpPr>
        <p:spPr bwMode="auto">
          <a:xfrm>
            <a:off x="2634285" y="2851249"/>
            <a:ext cx="790476" cy="26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4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FE5E3-CB98-9CE4-BC82-BCAB6ABB13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4D806F0-049F-7F27-4F31-2172F531B730}"/>
              </a:ext>
            </a:extLst>
          </p:cNvPr>
          <p:cNvSpPr/>
          <p:nvPr/>
        </p:nvSpPr>
        <p:spPr bwMode="auto">
          <a:xfrm>
            <a:off x="767408" y="1916832"/>
            <a:ext cx="6867480" cy="933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4D806F0-049F-7F27-4F31-2172F531B730}"/>
              </a:ext>
            </a:extLst>
          </p:cNvPr>
          <p:cNvSpPr/>
          <p:nvPr/>
        </p:nvSpPr>
        <p:spPr bwMode="auto">
          <a:xfrm>
            <a:off x="1293306" y="2823386"/>
            <a:ext cx="6396980" cy="933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4D806F0-049F-7F27-4F31-2172F531B730}"/>
              </a:ext>
            </a:extLst>
          </p:cNvPr>
          <p:cNvSpPr/>
          <p:nvPr/>
        </p:nvSpPr>
        <p:spPr bwMode="auto">
          <a:xfrm>
            <a:off x="1199457" y="3889058"/>
            <a:ext cx="6396980" cy="933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7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6BBA3-72E0-F398-16CF-B40766673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6D3497-D06B-002F-7303-A44D37467CC1}"/>
              </a:ext>
            </a:extLst>
          </p:cNvPr>
          <p:cNvSpPr/>
          <p:nvPr/>
        </p:nvSpPr>
        <p:spPr bwMode="auto">
          <a:xfrm>
            <a:off x="1199456" y="2375948"/>
            <a:ext cx="5616624" cy="34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A57A3F-259B-1883-83F0-20600E15F336}"/>
              </a:ext>
            </a:extLst>
          </p:cNvPr>
          <p:cNvSpPr/>
          <p:nvPr/>
        </p:nvSpPr>
        <p:spPr bwMode="auto">
          <a:xfrm>
            <a:off x="1199456" y="3015851"/>
            <a:ext cx="4248471" cy="809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88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71FD2-D470-8E74-A81D-96925F9866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8B1FAF-F46A-CC23-B025-8AC5E4DC41D1}"/>
              </a:ext>
            </a:extLst>
          </p:cNvPr>
          <p:cNvSpPr/>
          <p:nvPr/>
        </p:nvSpPr>
        <p:spPr bwMode="auto">
          <a:xfrm>
            <a:off x="681904" y="2084432"/>
            <a:ext cx="7008607" cy="324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EB0460-FCFC-97F9-AD7E-407834B19BD1}"/>
              </a:ext>
            </a:extLst>
          </p:cNvPr>
          <p:cNvSpPr/>
          <p:nvPr/>
        </p:nvSpPr>
        <p:spPr bwMode="auto">
          <a:xfrm>
            <a:off x="681904" y="2718942"/>
            <a:ext cx="5171428" cy="315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D7718-F390-CD90-0F34-01790F6CDA5C}"/>
              </a:ext>
            </a:extLst>
          </p:cNvPr>
          <p:cNvSpPr/>
          <p:nvPr/>
        </p:nvSpPr>
        <p:spPr bwMode="auto">
          <a:xfrm>
            <a:off x="681904" y="3330156"/>
            <a:ext cx="4910040" cy="334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94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D55E7-EB79-E1FE-AC73-C27FC0589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60E1B-BD3E-6CE0-4332-F84E01E7AFBF}"/>
              </a:ext>
            </a:extLst>
          </p:cNvPr>
          <p:cNvSpPr/>
          <p:nvPr/>
        </p:nvSpPr>
        <p:spPr bwMode="auto">
          <a:xfrm>
            <a:off x="5120000" y="2476386"/>
            <a:ext cx="428571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9B2A77-362A-0230-6F02-7BB5523235B3}"/>
              </a:ext>
            </a:extLst>
          </p:cNvPr>
          <p:cNvSpPr/>
          <p:nvPr/>
        </p:nvSpPr>
        <p:spPr bwMode="auto">
          <a:xfrm>
            <a:off x="7748571" y="2476386"/>
            <a:ext cx="428571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C5A765-CE5D-E8B8-76DF-4245DA4778C8}"/>
              </a:ext>
            </a:extLst>
          </p:cNvPr>
          <p:cNvSpPr/>
          <p:nvPr/>
        </p:nvSpPr>
        <p:spPr bwMode="auto">
          <a:xfrm>
            <a:off x="10329523" y="2476386"/>
            <a:ext cx="428571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AC4178-D29A-FE23-23C2-E3437AB8D05F}"/>
              </a:ext>
            </a:extLst>
          </p:cNvPr>
          <p:cNvSpPr/>
          <p:nvPr/>
        </p:nvSpPr>
        <p:spPr bwMode="auto">
          <a:xfrm>
            <a:off x="1271464" y="4439205"/>
            <a:ext cx="7344815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9AC4178-D29A-FE23-23C2-E3437AB8D05F}"/>
              </a:ext>
            </a:extLst>
          </p:cNvPr>
          <p:cNvSpPr/>
          <p:nvPr/>
        </p:nvSpPr>
        <p:spPr bwMode="auto">
          <a:xfrm>
            <a:off x="1985913" y="5058542"/>
            <a:ext cx="6696743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AC4178-D29A-FE23-23C2-E3437AB8D05F}"/>
              </a:ext>
            </a:extLst>
          </p:cNvPr>
          <p:cNvSpPr/>
          <p:nvPr/>
        </p:nvSpPr>
        <p:spPr bwMode="auto">
          <a:xfrm>
            <a:off x="1638523" y="5677879"/>
            <a:ext cx="6696743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7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D208C-B2DB-6A74-EF3D-1C0540FAE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0800000" cy="415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A54FE-76A9-7F3C-DD94-FB1457438312}"/>
              </a:ext>
            </a:extLst>
          </p:cNvPr>
          <p:cNvSpPr/>
          <p:nvPr/>
        </p:nvSpPr>
        <p:spPr bwMode="auto">
          <a:xfrm>
            <a:off x="10672169" y="1870496"/>
            <a:ext cx="304761" cy="29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A04ACF-6BEA-7722-7E6F-93BD00EFD9E3}"/>
              </a:ext>
            </a:extLst>
          </p:cNvPr>
          <p:cNvSpPr/>
          <p:nvPr/>
        </p:nvSpPr>
        <p:spPr bwMode="auto">
          <a:xfrm>
            <a:off x="10672169" y="3977919"/>
            <a:ext cx="295238" cy="30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568A5E9-F280-1933-99AF-C2BA1EF842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62"/>
          <a:stretch/>
        </p:blipFill>
        <p:spPr>
          <a:xfrm>
            <a:off x="720000" y="827999"/>
            <a:ext cx="10800000" cy="58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441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5A7F1-38F1-6D9F-85B8-D76AD69D8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789040"/>
            <a:ext cx="3682248" cy="287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9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691A0-3EAD-89CC-E760-3F8C37EB4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6518F-366A-A4A3-51AA-98B37D03734E}"/>
              </a:ext>
            </a:extLst>
          </p:cNvPr>
          <p:cNvSpPr/>
          <p:nvPr/>
        </p:nvSpPr>
        <p:spPr bwMode="auto">
          <a:xfrm>
            <a:off x="720001" y="932768"/>
            <a:ext cx="4871944" cy="39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15E77-EEFA-88B3-D8B6-24C78245606F}"/>
              </a:ext>
            </a:extLst>
          </p:cNvPr>
          <p:cNvSpPr/>
          <p:nvPr/>
        </p:nvSpPr>
        <p:spPr bwMode="auto">
          <a:xfrm>
            <a:off x="681905" y="1618531"/>
            <a:ext cx="4694016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70278-4D92-52F6-05C6-AF1FD17A707C}"/>
              </a:ext>
            </a:extLst>
          </p:cNvPr>
          <p:cNvSpPr/>
          <p:nvPr/>
        </p:nvSpPr>
        <p:spPr bwMode="auto">
          <a:xfrm>
            <a:off x="681904" y="2237623"/>
            <a:ext cx="4323809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C8F09F-5E55-DF74-7CEB-19A669EF96F3}"/>
              </a:ext>
            </a:extLst>
          </p:cNvPr>
          <p:cNvSpPr/>
          <p:nvPr/>
        </p:nvSpPr>
        <p:spPr bwMode="auto">
          <a:xfrm>
            <a:off x="681904" y="2856714"/>
            <a:ext cx="4323809" cy="31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3CECEC-58B3-78D8-DEA0-5084FD570404}"/>
              </a:ext>
            </a:extLst>
          </p:cNvPr>
          <p:cNvSpPr/>
          <p:nvPr/>
        </p:nvSpPr>
        <p:spPr bwMode="auto">
          <a:xfrm>
            <a:off x="681904" y="3494855"/>
            <a:ext cx="5904761" cy="27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7A9AB3-691F-0ADD-2B6C-1DA365EEA68F}"/>
              </a:ext>
            </a:extLst>
          </p:cNvPr>
          <p:cNvSpPr/>
          <p:nvPr/>
        </p:nvSpPr>
        <p:spPr bwMode="auto">
          <a:xfrm>
            <a:off x="681904" y="4094897"/>
            <a:ext cx="3829920" cy="8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2A15E77-EEFA-88B3-D8B6-24C78245606F}"/>
              </a:ext>
            </a:extLst>
          </p:cNvPr>
          <p:cNvSpPr/>
          <p:nvPr/>
        </p:nvSpPr>
        <p:spPr bwMode="auto">
          <a:xfrm>
            <a:off x="5661337" y="1030395"/>
            <a:ext cx="1440160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2A15E77-EEFA-88B3-D8B6-24C78245606F}"/>
              </a:ext>
            </a:extLst>
          </p:cNvPr>
          <p:cNvSpPr/>
          <p:nvPr/>
        </p:nvSpPr>
        <p:spPr bwMode="auto">
          <a:xfrm>
            <a:off x="5375920" y="1647104"/>
            <a:ext cx="1440160" cy="323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A15E77-EEFA-88B3-D8B6-24C78245606F}"/>
              </a:ext>
            </a:extLst>
          </p:cNvPr>
          <p:cNvSpPr/>
          <p:nvPr/>
        </p:nvSpPr>
        <p:spPr bwMode="auto">
          <a:xfrm>
            <a:off x="5005712" y="2204286"/>
            <a:ext cx="1810367" cy="43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34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6" grpId="0" animBg="1"/>
      <p:bldP spid="17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340FA-CC74-A5F0-B6CF-80ED49A91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27E12-C5A5-B212-547C-6865AD58A911}"/>
              </a:ext>
            </a:extLst>
          </p:cNvPr>
          <p:cNvSpPr/>
          <p:nvPr/>
        </p:nvSpPr>
        <p:spPr bwMode="auto">
          <a:xfrm>
            <a:off x="681904" y="1085812"/>
            <a:ext cx="10382647" cy="334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09E836-B68A-676C-E201-E7A83EB70E2B}"/>
              </a:ext>
            </a:extLst>
          </p:cNvPr>
          <p:cNvSpPr/>
          <p:nvPr/>
        </p:nvSpPr>
        <p:spPr bwMode="auto">
          <a:xfrm>
            <a:off x="685015" y="1958460"/>
            <a:ext cx="1957712" cy="286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78F825-EC48-CB16-8D02-CBD5F14610A2}"/>
              </a:ext>
            </a:extLst>
          </p:cNvPr>
          <p:cNvSpPr/>
          <p:nvPr/>
        </p:nvSpPr>
        <p:spPr bwMode="auto">
          <a:xfrm>
            <a:off x="681904" y="2653565"/>
            <a:ext cx="8582448" cy="991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109E836-B68A-676C-E201-E7A83EB70E2B}"/>
              </a:ext>
            </a:extLst>
          </p:cNvPr>
          <p:cNvSpPr/>
          <p:nvPr/>
        </p:nvSpPr>
        <p:spPr bwMode="auto">
          <a:xfrm>
            <a:off x="2610116" y="1754136"/>
            <a:ext cx="3260949" cy="69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338" y="3715218"/>
            <a:ext cx="3617324" cy="282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48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0096C-32D8-CCAA-C015-5AC7CD201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6657282-9E0F-CBBA-FE55-8C77E97B8C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22"/>
          <a:stretch/>
        </p:blipFill>
        <p:spPr>
          <a:xfrm>
            <a:off x="1199456" y="3861048"/>
            <a:ext cx="10800000" cy="251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2A79D3-DA72-ACB5-2723-10AC3B8F6E0D}"/>
              </a:ext>
            </a:extLst>
          </p:cNvPr>
          <p:cNvSpPr/>
          <p:nvPr/>
        </p:nvSpPr>
        <p:spPr bwMode="auto">
          <a:xfrm>
            <a:off x="1199456" y="4008502"/>
            <a:ext cx="6809523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D8F6D6-384A-AA0E-8E8F-C1761EFA3271}"/>
              </a:ext>
            </a:extLst>
          </p:cNvPr>
          <p:cNvSpPr/>
          <p:nvPr/>
        </p:nvSpPr>
        <p:spPr bwMode="auto">
          <a:xfrm>
            <a:off x="1161360" y="4656338"/>
            <a:ext cx="5847619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E0F7B7-0D68-673F-4AAE-E1E9226B8A7A}"/>
              </a:ext>
            </a:extLst>
          </p:cNvPr>
          <p:cNvSpPr/>
          <p:nvPr/>
        </p:nvSpPr>
        <p:spPr bwMode="auto">
          <a:xfrm>
            <a:off x="1161360" y="5285120"/>
            <a:ext cx="5238095" cy="3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CBA737-A230-3746-97DC-314BEBF94014}"/>
              </a:ext>
            </a:extLst>
          </p:cNvPr>
          <p:cNvSpPr/>
          <p:nvPr/>
        </p:nvSpPr>
        <p:spPr bwMode="auto">
          <a:xfrm>
            <a:off x="1161360" y="5913902"/>
            <a:ext cx="6438095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8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14844C74-E82A-D391-C3EB-77480AEFD6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519" y="2287599"/>
            <a:ext cx="10800000" cy="23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6657282-9E0F-CBBA-FE55-8C77E97B8C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83"/>
          <a:stretch/>
        </p:blipFill>
        <p:spPr>
          <a:xfrm>
            <a:off x="696000" y="862112"/>
            <a:ext cx="10800000" cy="12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905720-CB8C-CCB3-F2DD-2F703CCBDD76}"/>
              </a:ext>
            </a:extLst>
          </p:cNvPr>
          <p:cNvSpPr/>
          <p:nvPr/>
        </p:nvSpPr>
        <p:spPr bwMode="auto">
          <a:xfrm>
            <a:off x="1336423" y="4096512"/>
            <a:ext cx="2245744" cy="491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905720-CB8C-CCB3-F2DD-2F703CCBDD76}"/>
              </a:ext>
            </a:extLst>
          </p:cNvPr>
          <p:cNvSpPr/>
          <p:nvPr/>
        </p:nvSpPr>
        <p:spPr bwMode="auto">
          <a:xfrm>
            <a:off x="3582167" y="4096512"/>
            <a:ext cx="5544616" cy="491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25" y="2371139"/>
            <a:ext cx="565446" cy="43281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7BA0B8-B970-E9C1-D6A2-7692691A3A3B}"/>
              </a:ext>
            </a:extLst>
          </p:cNvPr>
          <p:cNvSpPr/>
          <p:nvPr/>
        </p:nvSpPr>
        <p:spPr bwMode="auto">
          <a:xfrm>
            <a:off x="790025" y="2287599"/>
            <a:ext cx="10865441" cy="161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78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69A39-EBDC-F7ED-707C-9D941EB37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73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294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8A7D7-7DEF-4000-8673-CAC9189A0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370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6079A-0D63-BC06-186F-4CB62D12B6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84E8F-C4DF-6284-EC89-1F44819774BC}"/>
              </a:ext>
            </a:extLst>
          </p:cNvPr>
          <p:cNvSpPr/>
          <p:nvPr/>
        </p:nvSpPr>
        <p:spPr bwMode="auto">
          <a:xfrm>
            <a:off x="681904" y="961526"/>
            <a:ext cx="8361904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1E0B8-AA0F-8793-7DF8-D99169FD06F3}"/>
              </a:ext>
            </a:extLst>
          </p:cNvPr>
          <p:cNvSpPr/>
          <p:nvPr/>
        </p:nvSpPr>
        <p:spPr bwMode="auto">
          <a:xfrm>
            <a:off x="681904" y="1600550"/>
            <a:ext cx="8723809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F29D44-CDF3-3094-FD9D-3AFAC6ADBE58}"/>
              </a:ext>
            </a:extLst>
          </p:cNvPr>
          <p:cNvSpPr/>
          <p:nvPr/>
        </p:nvSpPr>
        <p:spPr bwMode="auto">
          <a:xfrm>
            <a:off x="681904" y="2268188"/>
            <a:ext cx="2990476" cy="276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AE4DFC-C5AC-64F6-4D3C-FC47150FA37B}"/>
              </a:ext>
            </a:extLst>
          </p:cNvPr>
          <p:cNvSpPr/>
          <p:nvPr/>
        </p:nvSpPr>
        <p:spPr bwMode="auto">
          <a:xfrm>
            <a:off x="681904" y="2869062"/>
            <a:ext cx="4295238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614112-6504-BB85-BCBB-56222E0F382D}"/>
              </a:ext>
            </a:extLst>
          </p:cNvPr>
          <p:cNvSpPr/>
          <p:nvPr/>
        </p:nvSpPr>
        <p:spPr bwMode="auto">
          <a:xfrm>
            <a:off x="681904" y="3498549"/>
            <a:ext cx="4739841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E9F2DB-E32D-72DB-01BA-B4A1605CBA00}"/>
              </a:ext>
            </a:extLst>
          </p:cNvPr>
          <p:cNvSpPr/>
          <p:nvPr/>
        </p:nvSpPr>
        <p:spPr bwMode="auto">
          <a:xfrm>
            <a:off x="5447929" y="3517624"/>
            <a:ext cx="5272070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88E2E4-254C-001E-BEB1-646F6B7AF9F7}"/>
              </a:ext>
            </a:extLst>
          </p:cNvPr>
          <p:cNvSpPr/>
          <p:nvPr/>
        </p:nvSpPr>
        <p:spPr bwMode="auto">
          <a:xfrm>
            <a:off x="681904" y="4147111"/>
            <a:ext cx="7009523" cy="314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011FE9-EB7F-079B-75BB-9CFD74569080}"/>
              </a:ext>
            </a:extLst>
          </p:cNvPr>
          <p:cNvSpPr/>
          <p:nvPr/>
        </p:nvSpPr>
        <p:spPr bwMode="auto">
          <a:xfrm>
            <a:off x="681904" y="4776598"/>
            <a:ext cx="4295238" cy="33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96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4E87C-2A4C-BD3E-5326-E1CCEBD49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673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8F70B-E26D-499A-9640-C9F815CCA8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327E4-CDE3-1B64-7841-13370A6CE422}"/>
              </a:ext>
            </a:extLst>
          </p:cNvPr>
          <p:cNvSpPr/>
          <p:nvPr/>
        </p:nvSpPr>
        <p:spPr bwMode="auto">
          <a:xfrm>
            <a:off x="4139047" y="1924764"/>
            <a:ext cx="438095" cy="28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8187D1-8CD6-DBB4-43D0-90D887B291D3}"/>
              </a:ext>
            </a:extLst>
          </p:cNvPr>
          <p:cNvSpPr/>
          <p:nvPr/>
        </p:nvSpPr>
        <p:spPr bwMode="auto">
          <a:xfrm>
            <a:off x="5159896" y="3279032"/>
            <a:ext cx="960103" cy="29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240" y="5347552"/>
            <a:ext cx="5711520" cy="1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1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26A6C-4D84-BBF1-61C8-056360CBD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58D2D-5B27-8CBE-D800-5C2E6060A112}"/>
              </a:ext>
            </a:extLst>
          </p:cNvPr>
          <p:cNvSpPr/>
          <p:nvPr/>
        </p:nvSpPr>
        <p:spPr bwMode="auto">
          <a:xfrm>
            <a:off x="10596190" y="1114383"/>
            <a:ext cx="342857" cy="29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42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B4D37-AF2A-F932-EE66-A284D6CFA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D33F5-2E58-6179-5A77-E4E65DA46A31}"/>
              </a:ext>
            </a:extLst>
          </p:cNvPr>
          <p:cNvSpPr/>
          <p:nvPr/>
        </p:nvSpPr>
        <p:spPr bwMode="auto">
          <a:xfrm>
            <a:off x="681904" y="951953"/>
            <a:ext cx="7933333" cy="324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BCF48-6D9C-4204-58B8-80415C8BC116}"/>
              </a:ext>
            </a:extLst>
          </p:cNvPr>
          <p:cNvSpPr/>
          <p:nvPr/>
        </p:nvSpPr>
        <p:spPr bwMode="auto">
          <a:xfrm>
            <a:off x="681904" y="1600327"/>
            <a:ext cx="2028571" cy="276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2FB3D4-84B0-0914-BB5D-BB148417A1E6}"/>
              </a:ext>
            </a:extLst>
          </p:cNvPr>
          <p:cNvSpPr/>
          <p:nvPr/>
        </p:nvSpPr>
        <p:spPr bwMode="auto">
          <a:xfrm>
            <a:off x="681904" y="2229632"/>
            <a:ext cx="2028571" cy="276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D97046-24A9-EBE0-606C-1DF8ACB82547}"/>
              </a:ext>
            </a:extLst>
          </p:cNvPr>
          <p:cNvSpPr/>
          <p:nvPr/>
        </p:nvSpPr>
        <p:spPr bwMode="auto">
          <a:xfrm>
            <a:off x="681904" y="2858937"/>
            <a:ext cx="7761904" cy="26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2CF4A7-D1E1-51DF-1990-1FE30A37A2BB}"/>
              </a:ext>
            </a:extLst>
          </p:cNvPr>
          <p:cNvSpPr/>
          <p:nvPr/>
        </p:nvSpPr>
        <p:spPr bwMode="auto">
          <a:xfrm>
            <a:off x="681904" y="3478707"/>
            <a:ext cx="2657142" cy="276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D82147-6D19-8616-585E-9FAC0B8AD7A5}"/>
              </a:ext>
            </a:extLst>
          </p:cNvPr>
          <p:cNvSpPr/>
          <p:nvPr/>
        </p:nvSpPr>
        <p:spPr bwMode="auto">
          <a:xfrm>
            <a:off x="681904" y="4098477"/>
            <a:ext cx="2847619" cy="276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0D82147-6D19-8616-585E-9FAC0B8AD7A5}"/>
              </a:ext>
            </a:extLst>
          </p:cNvPr>
          <p:cNvSpPr/>
          <p:nvPr/>
        </p:nvSpPr>
        <p:spPr bwMode="auto">
          <a:xfrm>
            <a:off x="681904" y="4589526"/>
            <a:ext cx="5846144" cy="100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5749"/>
          <a:stretch/>
        </p:blipFill>
        <p:spPr>
          <a:xfrm>
            <a:off x="3240240" y="5589240"/>
            <a:ext cx="5711520" cy="112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5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E26BD-BEE7-C747-761F-E115CEF9B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8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9F5A0-5FF3-426D-7CD0-3C9E3492417B}"/>
              </a:ext>
            </a:extLst>
          </p:cNvPr>
          <p:cNvSpPr/>
          <p:nvPr/>
        </p:nvSpPr>
        <p:spPr bwMode="auto">
          <a:xfrm>
            <a:off x="7091428" y="2421301"/>
            <a:ext cx="590477" cy="333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D474D-E5F2-1D04-8DF9-D53E33F593CD}"/>
              </a:ext>
            </a:extLst>
          </p:cNvPr>
          <p:cNvSpPr/>
          <p:nvPr/>
        </p:nvSpPr>
        <p:spPr bwMode="auto">
          <a:xfrm>
            <a:off x="10339047" y="2421301"/>
            <a:ext cx="571428" cy="333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697E06A-04C0-8DFB-0314-94BDFFB23D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/>
        </p:blipFill>
        <p:spPr>
          <a:xfrm>
            <a:off x="3647728" y="4869160"/>
            <a:ext cx="5448008" cy="1866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246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C8789-BD0E-D244-CA86-A8ED8CFB2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97E06A-04C0-8DFB-0314-94BDFFB23D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/>
        </p:blipFill>
        <p:spPr>
          <a:xfrm>
            <a:off x="3215680" y="4293096"/>
            <a:ext cx="6078380" cy="208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959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CC8C0-A767-424E-5618-991382B6B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EB3FD6-96E3-B67D-8CF1-7DAF0A3EB662}"/>
              </a:ext>
            </a:extLst>
          </p:cNvPr>
          <p:cNvSpPr/>
          <p:nvPr/>
        </p:nvSpPr>
        <p:spPr bwMode="auto">
          <a:xfrm>
            <a:off x="720000" y="1028179"/>
            <a:ext cx="5085713" cy="34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B7A06D-305B-8DFA-F730-37E537EF2101}"/>
              </a:ext>
            </a:extLst>
          </p:cNvPr>
          <p:cNvSpPr/>
          <p:nvPr/>
        </p:nvSpPr>
        <p:spPr bwMode="auto">
          <a:xfrm>
            <a:off x="681904" y="1390414"/>
            <a:ext cx="6134176" cy="35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E4C5C2-6630-0CC8-E4F5-73FABFBCD2CE}"/>
              </a:ext>
            </a:extLst>
          </p:cNvPr>
          <p:cNvSpPr/>
          <p:nvPr/>
        </p:nvSpPr>
        <p:spPr bwMode="auto">
          <a:xfrm>
            <a:off x="681904" y="1847968"/>
            <a:ext cx="5171428" cy="324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9D5A61-4551-CF9C-E53C-15B0E5101FCA}"/>
              </a:ext>
            </a:extLst>
          </p:cNvPr>
          <p:cNvSpPr/>
          <p:nvPr/>
        </p:nvSpPr>
        <p:spPr bwMode="auto">
          <a:xfrm>
            <a:off x="681904" y="2295992"/>
            <a:ext cx="3038095" cy="29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B53EA8-2849-2B2B-EFD4-455355D7438F}"/>
              </a:ext>
            </a:extLst>
          </p:cNvPr>
          <p:cNvSpPr/>
          <p:nvPr/>
        </p:nvSpPr>
        <p:spPr bwMode="auto">
          <a:xfrm>
            <a:off x="681904" y="2667758"/>
            <a:ext cx="7574336" cy="409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052F77-44F5-6904-51F6-41DCC761E3DD}"/>
              </a:ext>
            </a:extLst>
          </p:cNvPr>
          <p:cNvSpPr/>
          <p:nvPr/>
        </p:nvSpPr>
        <p:spPr bwMode="auto">
          <a:xfrm>
            <a:off x="681904" y="3115781"/>
            <a:ext cx="2257142" cy="362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E835D4-6220-55A7-4436-81AB2C92B36C}"/>
              </a:ext>
            </a:extLst>
          </p:cNvPr>
          <p:cNvSpPr/>
          <p:nvPr/>
        </p:nvSpPr>
        <p:spPr bwMode="auto">
          <a:xfrm>
            <a:off x="681904" y="3468480"/>
            <a:ext cx="1813696" cy="4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4413F0-A724-A7C5-1E21-B75412B4543C}"/>
              </a:ext>
            </a:extLst>
          </p:cNvPr>
          <p:cNvSpPr/>
          <p:nvPr/>
        </p:nvSpPr>
        <p:spPr bwMode="auto">
          <a:xfrm>
            <a:off x="681904" y="3897441"/>
            <a:ext cx="7502328" cy="457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0771FF3-3E52-75AE-EA7C-349E4DA306A4}"/>
              </a:ext>
            </a:extLst>
          </p:cNvPr>
          <p:cNvSpPr/>
          <p:nvPr/>
        </p:nvSpPr>
        <p:spPr bwMode="auto">
          <a:xfrm>
            <a:off x="551384" y="4354996"/>
            <a:ext cx="9433048" cy="37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71C878-A95E-5342-7F15-E830ECFC077F}"/>
              </a:ext>
            </a:extLst>
          </p:cNvPr>
          <p:cNvSpPr/>
          <p:nvPr/>
        </p:nvSpPr>
        <p:spPr bwMode="auto">
          <a:xfrm>
            <a:off x="681904" y="4812553"/>
            <a:ext cx="3676190" cy="37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48E11C6-5FAC-95E8-FFCF-348294FCF7BF}"/>
              </a:ext>
            </a:extLst>
          </p:cNvPr>
          <p:cNvSpPr/>
          <p:nvPr/>
        </p:nvSpPr>
        <p:spPr bwMode="auto">
          <a:xfrm>
            <a:off x="681904" y="5241513"/>
            <a:ext cx="2257142" cy="362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4697E06A-04C0-8DFB-0314-94BDFFB23D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/>
        </p:blipFill>
        <p:spPr>
          <a:xfrm>
            <a:off x="6422455" y="5111107"/>
            <a:ext cx="5097545" cy="1746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E835D4-6220-55A7-4436-81AB2C92B36C}"/>
              </a:ext>
            </a:extLst>
          </p:cNvPr>
          <p:cNvSpPr/>
          <p:nvPr/>
        </p:nvSpPr>
        <p:spPr bwMode="auto">
          <a:xfrm>
            <a:off x="2519998" y="3506611"/>
            <a:ext cx="2927929" cy="428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6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20" grpId="0" animBg="1"/>
      <p:bldP spid="23" grpId="0" animBg="1"/>
      <p:bldP spid="2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77077-54F8-E81C-BD20-5F4BBD123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998927-AB33-CAEA-B95F-DCCA77555AC4}"/>
              </a:ext>
            </a:extLst>
          </p:cNvPr>
          <p:cNvSpPr/>
          <p:nvPr/>
        </p:nvSpPr>
        <p:spPr bwMode="auto">
          <a:xfrm>
            <a:off x="10624761" y="1056820"/>
            <a:ext cx="295238" cy="3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1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3FF53-E094-AEC8-CC91-4F65443CA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DB71F-7E7D-9EDF-C42D-C5C3170055A7}"/>
              </a:ext>
            </a:extLst>
          </p:cNvPr>
          <p:cNvSpPr/>
          <p:nvPr/>
        </p:nvSpPr>
        <p:spPr bwMode="auto">
          <a:xfrm>
            <a:off x="10624761" y="1752561"/>
            <a:ext cx="295238" cy="29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93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4A1E5-B059-8913-EB3C-B8448ED02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C7F126-CF83-8F1A-312E-99F9BF40D2A6}"/>
              </a:ext>
            </a:extLst>
          </p:cNvPr>
          <p:cNvSpPr/>
          <p:nvPr/>
        </p:nvSpPr>
        <p:spPr bwMode="auto">
          <a:xfrm>
            <a:off x="10624761" y="1075753"/>
            <a:ext cx="285714" cy="30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FC8D75-7E1B-C12D-7667-A0467789DFB7}"/>
              </a:ext>
            </a:extLst>
          </p:cNvPr>
          <p:cNvSpPr/>
          <p:nvPr/>
        </p:nvSpPr>
        <p:spPr bwMode="auto">
          <a:xfrm>
            <a:off x="10624761" y="3963046"/>
            <a:ext cx="285714" cy="30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7F959-8942-6199-B66D-92E80312A5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5CDEB-D510-D79D-BCC8-E6754CBE8371}"/>
              </a:ext>
            </a:extLst>
          </p:cNvPr>
          <p:cNvSpPr/>
          <p:nvPr/>
        </p:nvSpPr>
        <p:spPr bwMode="auto">
          <a:xfrm>
            <a:off x="10624761" y="2171718"/>
            <a:ext cx="304761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3FBE03-301D-2BFD-8D0D-3566F343EF92}"/>
              </a:ext>
            </a:extLst>
          </p:cNvPr>
          <p:cNvSpPr/>
          <p:nvPr/>
        </p:nvSpPr>
        <p:spPr bwMode="auto">
          <a:xfrm>
            <a:off x="10605714" y="4344540"/>
            <a:ext cx="333333" cy="2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5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E2C4A-CBFD-3458-EA9A-99B1E20CE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44DD2-C16F-BEAE-A77C-439E7AE8C795}"/>
              </a:ext>
            </a:extLst>
          </p:cNvPr>
          <p:cNvSpPr/>
          <p:nvPr/>
        </p:nvSpPr>
        <p:spPr bwMode="auto">
          <a:xfrm>
            <a:off x="10615238" y="2513961"/>
            <a:ext cx="304761" cy="29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A3024-6C32-6FDA-3F4F-017A4D3F2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8B145-98A6-BF8C-92AF-B48165800B3A}"/>
              </a:ext>
            </a:extLst>
          </p:cNvPr>
          <p:cNvSpPr/>
          <p:nvPr/>
        </p:nvSpPr>
        <p:spPr bwMode="auto">
          <a:xfrm>
            <a:off x="10615238" y="1104274"/>
            <a:ext cx="295238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8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</Words>
  <Application>Microsoft Office PowerPoint</Application>
  <PresentationFormat>宽屏</PresentationFormat>
  <Paragraphs>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55</cp:revision>
  <dcterms:created xsi:type="dcterms:W3CDTF">2015-09-16T06:52:26Z</dcterms:created>
  <dcterms:modified xsi:type="dcterms:W3CDTF">2024-08-12T12:48:36Z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