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0" r:id="rId23"/>
    <p:sldId id="369" r:id="rId24"/>
    <p:sldId id="368" r:id="rId25"/>
    <p:sldId id="367" r:id="rId26"/>
    <p:sldId id="365" r:id="rId27"/>
    <p:sldId id="366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7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61" y="2946641"/>
            <a:ext cx="10267878" cy="964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BDDDE-BCC9-58D4-B563-8EC482C1C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B28AC-68A2-029F-3241-53A86B029054}"/>
              </a:ext>
            </a:extLst>
          </p:cNvPr>
          <p:cNvSpPr/>
          <p:nvPr/>
        </p:nvSpPr>
        <p:spPr bwMode="auto">
          <a:xfrm>
            <a:off x="5920000" y="2060849"/>
            <a:ext cx="9680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40FDD3-D388-CC50-D303-22AB9D313934}"/>
              </a:ext>
            </a:extLst>
          </p:cNvPr>
          <p:cNvSpPr/>
          <p:nvPr/>
        </p:nvSpPr>
        <p:spPr bwMode="auto">
          <a:xfrm>
            <a:off x="2891428" y="3148243"/>
            <a:ext cx="314285" cy="381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74651-D0B8-6D19-EFB4-BEBC54992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F85CB1-32CF-3700-5A02-44A8A7FD6247}"/>
              </a:ext>
            </a:extLst>
          </p:cNvPr>
          <p:cNvSpPr/>
          <p:nvPr/>
        </p:nvSpPr>
        <p:spPr bwMode="auto">
          <a:xfrm>
            <a:off x="8760296" y="2105175"/>
            <a:ext cx="2150179" cy="50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F13B0-16A6-1EC4-CEA5-CF8BDD23AB7D}"/>
              </a:ext>
            </a:extLst>
          </p:cNvPr>
          <p:cNvSpPr/>
          <p:nvPr/>
        </p:nvSpPr>
        <p:spPr bwMode="auto">
          <a:xfrm>
            <a:off x="1567619" y="3125010"/>
            <a:ext cx="1838095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FDB4F-65FD-EEC5-6277-ED7AFCCAC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8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10FCB-FE95-646F-3752-2C7151D97D43}"/>
              </a:ext>
            </a:extLst>
          </p:cNvPr>
          <p:cNvSpPr/>
          <p:nvPr/>
        </p:nvSpPr>
        <p:spPr bwMode="auto">
          <a:xfrm>
            <a:off x="2207568" y="3098715"/>
            <a:ext cx="2016224" cy="4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8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7D9A3-D43D-C040-E6DE-07C3F804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5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BE230-5943-1C0F-CDB2-A1762E5F6629}"/>
              </a:ext>
            </a:extLst>
          </p:cNvPr>
          <p:cNvSpPr/>
          <p:nvPr/>
        </p:nvSpPr>
        <p:spPr bwMode="auto">
          <a:xfrm>
            <a:off x="3177142" y="3599500"/>
            <a:ext cx="1152380" cy="112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24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F349C-E9EA-8832-A4EA-709748147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84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90F67-7722-B75E-762B-23659339B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158164-2D32-DB74-8B62-5833253A666D}"/>
              </a:ext>
            </a:extLst>
          </p:cNvPr>
          <p:cNvSpPr/>
          <p:nvPr/>
        </p:nvSpPr>
        <p:spPr bwMode="auto">
          <a:xfrm>
            <a:off x="4511824" y="1124744"/>
            <a:ext cx="33843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C158164-2D32-DB74-8B62-5833253A666D}"/>
              </a:ext>
            </a:extLst>
          </p:cNvPr>
          <p:cNvSpPr/>
          <p:nvPr/>
        </p:nvSpPr>
        <p:spPr bwMode="auto">
          <a:xfrm>
            <a:off x="4079776" y="2204864"/>
            <a:ext cx="489654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C158164-2D32-DB74-8B62-5833253A666D}"/>
              </a:ext>
            </a:extLst>
          </p:cNvPr>
          <p:cNvSpPr/>
          <p:nvPr/>
        </p:nvSpPr>
        <p:spPr bwMode="auto">
          <a:xfrm>
            <a:off x="4583832" y="3548744"/>
            <a:ext cx="4248472" cy="124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827806"/>
            <a:ext cx="6768752" cy="192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8B4AB-D991-D089-EF9F-4818260AC6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1487488" y="2832017"/>
            <a:ext cx="3816424" cy="41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0D1C2-0826-604D-BF28-0759466D1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720000" y="2553008"/>
            <a:ext cx="3776863" cy="116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80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40F5E-501F-2931-CE91-597095649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720000" y="2240108"/>
            <a:ext cx="3748696" cy="118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6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A5A91-323C-6B2E-0ECE-CD9293E25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720000" y="1835584"/>
            <a:ext cx="3704854" cy="71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946AC-EC1F-04BF-7985-80A403629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C9A20-603C-74AB-A27F-130C1E081E6C}"/>
              </a:ext>
            </a:extLst>
          </p:cNvPr>
          <p:cNvSpPr/>
          <p:nvPr/>
        </p:nvSpPr>
        <p:spPr bwMode="auto">
          <a:xfrm>
            <a:off x="9872380" y="3115781"/>
            <a:ext cx="419048" cy="38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CB1F0-C90A-99C6-DD29-F4008A60D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18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1127448" y="3645024"/>
            <a:ext cx="308138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1415480" y="4095614"/>
            <a:ext cx="9001000" cy="142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0A304E5-2B29-9231-6744-713E3594453B}"/>
              </a:ext>
            </a:extLst>
          </p:cNvPr>
          <p:cNvSpPr/>
          <p:nvPr/>
        </p:nvSpPr>
        <p:spPr bwMode="auto">
          <a:xfrm>
            <a:off x="1415480" y="5602558"/>
            <a:ext cx="8568952" cy="70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A4BA9-1D35-1AC7-0B08-26B99A9B8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60648"/>
            <a:ext cx="88925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D8B9A-4508-1086-6DC6-6374DF3B4B06}"/>
              </a:ext>
            </a:extLst>
          </p:cNvPr>
          <p:cNvSpPr/>
          <p:nvPr/>
        </p:nvSpPr>
        <p:spPr bwMode="auto">
          <a:xfrm>
            <a:off x="1585814" y="3006369"/>
            <a:ext cx="4846196" cy="35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64AF9-21DD-CE8D-7788-BEE79C85F272}"/>
              </a:ext>
            </a:extLst>
          </p:cNvPr>
          <p:cNvSpPr/>
          <p:nvPr/>
        </p:nvSpPr>
        <p:spPr bwMode="auto">
          <a:xfrm>
            <a:off x="1585813" y="3728102"/>
            <a:ext cx="4610943" cy="35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966454-E16C-C051-C120-17904F57C32E}"/>
              </a:ext>
            </a:extLst>
          </p:cNvPr>
          <p:cNvSpPr/>
          <p:nvPr/>
        </p:nvSpPr>
        <p:spPr bwMode="auto">
          <a:xfrm>
            <a:off x="1585813" y="4457680"/>
            <a:ext cx="2799501" cy="3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966454-E16C-C051-C120-17904F57C32E}"/>
              </a:ext>
            </a:extLst>
          </p:cNvPr>
          <p:cNvSpPr/>
          <p:nvPr/>
        </p:nvSpPr>
        <p:spPr bwMode="auto">
          <a:xfrm>
            <a:off x="1585813" y="4940141"/>
            <a:ext cx="3549483" cy="108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9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EEF24-917F-61AD-281F-AA693612E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764" y="5780035"/>
            <a:ext cx="4224472" cy="89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4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7ED61-5D71-0611-9414-94ED93082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294B8-2323-E700-48A4-BB9CE5E00306}"/>
              </a:ext>
            </a:extLst>
          </p:cNvPr>
          <p:cNvSpPr/>
          <p:nvPr/>
        </p:nvSpPr>
        <p:spPr bwMode="auto">
          <a:xfrm>
            <a:off x="6148571" y="999589"/>
            <a:ext cx="771428" cy="390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9A3125-B25D-9740-97BF-12FCD364A4E4}"/>
              </a:ext>
            </a:extLst>
          </p:cNvPr>
          <p:cNvSpPr/>
          <p:nvPr/>
        </p:nvSpPr>
        <p:spPr bwMode="auto">
          <a:xfrm>
            <a:off x="3672380" y="1933807"/>
            <a:ext cx="333333" cy="38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28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CB365-4BFB-D14C-9E48-80D82A9AF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728778" y="953554"/>
            <a:ext cx="6361400" cy="46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483398" y="1798147"/>
            <a:ext cx="3308346" cy="46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7090178" y="910798"/>
            <a:ext cx="3308346" cy="507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3786909" y="1651067"/>
            <a:ext cx="5811421" cy="63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728778" y="2538014"/>
            <a:ext cx="6519349" cy="71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FC67AA8-5096-3F0B-5150-24D3E7A3B79F}"/>
              </a:ext>
            </a:extLst>
          </p:cNvPr>
          <p:cNvSpPr/>
          <p:nvPr/>
        </p:nvSpPr>
        <p:spPr bwMode="auto">
          <a:xfrm>
            <a:off x="9542669" y="1823229"/>
            <a:ext cx="657787" cy="46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581" y="4013668"/>
            <a:ext cx="4566838" cy="96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28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3D768-B70C-BBB7-E0FB-7F1542051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3724"/>
            <a:ext cx="10800000" cy="336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492896"/>
            <a:ext cx="4968552" cy="413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20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31EEF-A492-8427-C474-DB5367A6CA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338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229F0-0F1F-2518-F684-493B23041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79546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4A96D-2C7B-6A9E-AC2D-03EAF108BDC3}"/>
              </a:ext>
            </a:extLst>
          </p:cNvPr>
          <p:cNvSpPr/>
          <p:nvPr/>
        </p:nvSpPr>
        <p:spPr bwMode="auto">
          <a:xfrm>
            <a:off x="7370386" y="2573617"/>
            <a:ext cx="1149286" cy="26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C2942C-1ED9-EC1A-1599-72007434CCBB}"/>
              </a:ext>
            </a:extLst>
          </p:cNvPr>
          <p:cNvSpPr/>
          <p:nvPr/>
        </p:nvSpPr>
        <p:spPr bwMode="auto">
          <a:xfrm>
            <a:off x="7363371" y="3293410"/>
            <a:ext cx="968028" cy="245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528DE-C83A-DA3B-D4D0-163B26E13AAA}"/>
              </a:ext>
            </a:extLst>
          </p:cNvPr>
          <p:cNvSpPr/>
          <p:nvPr/>
        </p:nvSpPr>
        <p:spPr bwMode="auto">
          <a:xfrm flipV="1">
            <a:off x="7287618" y="3916580"/>
            <a:ext cx="1119534" cy="37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4A3855-37E7-5CB8-9B84-9F17DB7A3EF6}"/>
              </a:ext>
            </a:extLst>
          </p:cNvPr>
          <p:cNvSpPr/>
          <p:nvPr/>
        </p:nvSpPr>
        <p:spPr bwMode="auto">
          <a:xfrm>
            <a:off x="7363371" y="4697238"/>
            <a:ext cx="968028" cy="245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8664CD-2CA3-0849-3F34-0ECD538F9A66}"/>
              </a:ext>
            </a:extLst>
          </p:cNvPr>
          <p:cNvSpPr/>
          <p:nvPr/>
        </p:nvSpPr>
        <p:spPr bwMode="auto">
          <a:xfrm>
            <a:off x="7363371" y="5399152"/>
            <a:ext cx="968028" cy="23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78FE20-C3F2-B1A7-1609-C922CA00EB93}"/>
              </a:ext>
            </a:extLst>
          </p:cNvPr>
          <p:cNvSpPr/>
          <p:nvPr/>
        </p:nvSpPr>
        <p:spPr bwMode="auto">
          <a:xfrm>
            <a:off x="7370386" y="6094046"/>
            <a:ext cx="961013" cy="252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2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0875F-B5F4-387B-F113-00F315797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2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664523" y="1079600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687575" y="1808393"/>
            <a:ext cx="7508567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664523" y="2521548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720890" y="3209929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729134" y="3892154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682119" y="4636728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704300" y="5427767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F4D1B25-EF38-4F42-D488-4E1652E08B52}"/>
              </a:ext>
            </a:extLst>
          </p:cNvPr>
          <p:cNvSpPr/>
          <p:nvPr/>
        </p:nvSpPr>
        <p:spPr bwMode="auto">
          <a:xfrm>
            <a:off x="735674" y="6172243"/>
            <a:ext cx="8167781" cy="47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82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3DF3C-DDF0-5CF1-C4A7-FA2BC26EA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A1877-4C4C-0D04-37F8-7C7C0CEEBC3F}"/>
              </a:ext>
            </a:extLst>
          </p:cNvPr>
          <p:cNvSpPr/>
          <p:nvPr/>
        </p:nvSpPr>
        <p:spPr bwMode="auto">
          <a:xfrm>
            <a:off x="9939047" y="2133473"/>
            <a:ext cx="342857" cy="38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31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30D26-70B1-947E-25A7-3E6DF5052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D5D86-5F11-B014-EE91-176F8854B3AA}"/>
              </a:ext>
            </a:extLst>
          </p:cNvPr>
          <p:cNvSpPr/>
          <p:nvPr/>
        </p:nvSpPr>
        <p:spPr bwMode="auto">
          <a:xfrm>
            <a:off x="9910476" y="3648445"/>
            <a:ext cx="361904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7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A6DE6-3822-0B15-E066-0BD2D75F7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59984-ECDD-EBAB-64CC-9E9146CE03D9}"/>
              </a:ext>
            </a:extLst>
          </p:cNvPr>
          <p:cNvSpPr/>
          <p:nvPr/>
        </p:nvSpPr>
        <p:spPr bwMode="auto">
          <a:xfrm>
            <a:off x="9920000" y="1161890"/>
            <a:ext cx="371428" cy="38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1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6D33B-9391-A475-BC76-1C3E6587E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2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60A2C-4E63-255F-BA42-64AF9827D445}"/>
              </a:ext>
            </a:extLst>
          </p:cNvPr>
          <p:cNvSpPr/>
          <p:nvPr/>
        </p:nvSpPr>
        <p:spPr bwMode="auto">
          <a:xfrm>
            <a:off x="9881904" y="2155574"/>
            <a:ext cx="419047" cy="38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4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08AC1-7B48-3F32-B740-93276C503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C1F0A-3884-4E67-015C-0F99B973D141}"/>
              </a:ext>
            </a:extLst>
          </p:cNvPr>
          <p:cNvSpPr/>
          <p:nvPr/>
        </p:nvSpPr>
        <p:spPr bwMode="auto">
          <a:xfrm>
            <a:off x="9929523" y="2114876"/>
            <a:ext cx="342858" cy="39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9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7999A-C51B-E05F-FCC2-2FCD30F49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23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C8F34-5470-0831-EE1D-F457BCCC0925}"/>
              </a:ext>
            </a:extLst>
          </p:cNvPr>
          <p:cNvSpPr/>
          <p:nvPr/>
        </p:nvSpPr>
        <p:spPr bwMode="auto">
          <a:xfrm>
            <a:off x="9631669" y="3008861"/>
            <a:ext cx="350925" cy="37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1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65665-98F7-AD02-51E1-CE61060FA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E43E2-B43A-4FD7-B782-A9496B4517C3}"/>
              </a:ext>
            </a:extLst>
          </p:cNvPr>
          <p:cNvSpPr/>
          <p:nvPr/>
        </p:nvSpPr>
        <p:spPr bwMode="auto">
          <a:xfrm>
            <a:off x="9977142" y="2189913"/>
            <a:ext cx="361904" cy="39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7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43</cp:revision>
  <dcterms:created xsi:type="dcterms:W3CDTF">2015-09-16T06:52:26Z</dcterms:created>
  <dcterms:modified xsi:type="dcterms:W3CDTF">2024-08-12T13:01:50Z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