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7" name="yt_shape_13057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运用绝对值的性质化简</a:t>
            </a:r>
          </a:p>
        </p:txBody>
      </p:sp>
      <p:sp>
        <p:nvSpPr>
          <p:cNvPr id="13058" name="yt_shape_13058"/>
          <p:cNvSpPr txBox="1"/>
          <p:nvPr/>
        </p:nvSpPr>
        <p:spPr>
          <a:xfrm>
            <a:off x="540000" y="1399565"/>
            <a:ext cx="58525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59" name="yt_shape_13059"/>
          <p:cNvSpPr txBox="1"/>
          <p:nvPr/>
        </p:nvSpPr>
        <p:spPr>
          <a:xfrm>
            <a:off x="540000" y="1878868"/>
            <a:ext cx="562173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83185">
            <a:extLst>
              <a:ext uri="{FF2B5EF4-FFF2-40B4-BE49-F238E27FC236}">
                <a16:creationId xmlns:a16="http://schemas.microsoft.com/office/drawing/2014/main" id="{A99C7671-9382-1013-E9CC-5BC436678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CE3E06-C363-B1DD-C657-D8F410E541C8}"/>
              </a:ext>
            </a:extLst>
          </p:cNvPr>
          <p:cNvSpPr txBox="1"/>
          <p:nvPr/>
        </p:nvSpPr>
        <p:spPr>
          <a:xfrm>
            <a:off x="449989" y="1832062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527B99-4362-63C8-C69B-E04B7116342C}"/>
              </a:ext>
            </a:extLst>
          </p:cNvPr>
          <p:cNvSpPr txBox="1"/>
          <p:nvPr/>
        </p:nvSpPr>
        <p:spPr>
          <a:xfrm>
            <a:off x="449989" y="2307550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AC9CF1-225D-A683-D968-F720F8446ABD}"/>
              </a:ext>
            </a:extLst>
          </p:cNvPr>
          <p:cNvSpPr txBox="1"/>
          <p:nvPr/>
        </p:nvSpPr>
        <p:spPr>
          <a:xfrm>
            <a:off x="449989" y="278303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3631E8-3C37-18BA-EF72-8ED267A98C24}"/>
              </a:ext>
            </a:extLst>
          </p:cNvPr>
          <p:cNvSpPr txBox="1"/>
          <p:nvPr/>
        </p:nvSpPr>
        <p:spPr>
          <a:xfrm>
            <a:off x="449989" y="3258526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63183E-7680-82DD-9FD5-2EBD16575DEF}"/>
              </a:ext>
            </a:extLst>
          </p:cNvPr>
          <p:cNvSpPr txBox="1"/>
          <p:nvPr/>
        </p:nvSpPr>
        <p:spPr>
          <a:xfrm>
            <a:off x="449989" y="3734014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0" name="yt_shape_1306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为非零有理数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60d"/>
              </a:rPr>
              <a:t>y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41ADCB-D2EA-D0A1-CCF5-DC1A113B0589}"/>
              </a:ext>
            </a:extLst>
          </p:cNvPr>
          <p:cNvSpPr txBox="1"/>
          <p:nvPr/>
        </p:nvSpPr>
        <p:spPr>
          <a:xfrm>
            <a:off x="450108" y="1804170"/>
            <a:ext cx="376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E426B3-0EC4-1DDA-BD4F-02D66625547C}"/>
              </a:ext>
            </a:extLst>
          </p:cNvPr>
          <p:cNvSpPr txBox="1"/>
          <p:nvPr/>
        </p:nvSpPr>
        <p:spPr>
          <a:xfrm>
            <a:off x="450108" y="2279658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A11C2C-1B66-196E-5C69-35E4A720B501}"/>
              </a:ext>
            </a:extLst>
          </p:cNvPr>
          <p:cNvSpPr txBox="1"/>
          <p:nvPr/>
        </p:nvSpPr>
        <p:spPr>
          <a:xfrm>
            <a:off x="450108" y="2755146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00FA57-51E6-14CE-F8F4-6A166F699177}"/>
              </a:ext>
            </a:extLst>
          </p:cNvPr>
          <p:cNvSpPr txBox="1"/>
          <p:nvPr/>
        </p:nvSpPr>
        <p:spPr>
          <a:xfrm>
            <a:off x="450108" y="3230634"/>
            <a:ext cx="308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523B78-9866-F48B-1E91-EEE875B00138}"/>
              </a:ext>
            </a:extLst>
          </p:cNvPr>
          <p:cNvSpPr txBox="1"/>
          <p:nvPr/>
        </p:nvSpPr>
        <p:spPr>
          <a:xfrm>
            <a:off x="450108" y="3706122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2" name="yt_shape_1306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864b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F2DB19-ABBF-5A17-B5D0-30598D29D0A9}"/>
              </a:ext>
            </a:extLst>
          </p:cNvPr>
          <p:cNvSpPr txBox="1"/>
          <p:nvPr/>
        </p:nvSpPr>
        <p:spPr>
          <a:xfrm>
            <a:off x="450108" y="1804170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9F6C0E-C2DB-ED5B-DB7B-D015FFC2A9CC}"/>
              </a:ext>
            </a:extLst>
          </p:cNvPr>
          <p:cNvSpPr txBox="1"/>
          <p:nvPr/>
        </p:nvSpPr>
        <p:spPr>
          <a:xfrm>
            <a:off x="450108" y="2279658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A0A104-36AE-693B-3F1A-23E9F5BE5F7F}"/>
              </a:ext>
            </a:extLst>
          </p:cNvPr>
          <p:cNvSpPr txBox="1"/>
          <p:nvPr/>
        </p:nvSpPr>
        <p:spPr>
          <a:xfrm>
            <a:off x="450108" y="2755146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D8315-DFA5-BD0E-50DE-2113BA2E5CAB}"/>
              </a:ext>
            </a:extLst>
          </p:cNvPr>
          <p:cNvSpPr txBox="1"/>
          <p:nvPr/>
        </p:nvSpPr>
        <p:spPr>
          <a:xfrm>
            <a:off x="1009447" y="3230634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借助数轴化简</a:t>
            </a:r>
          </a:p>
        </p:txBody>
      </p:sp>
      <p:sp>
        <p:nvSpPr>
          <p:cNvPr id="13065" name="yt_shape_13065"/>
          <p:cNvSpPr txBox="1"/>
          <p:nvPr/>
        </p:nvSpPr>
        <p:spPr>
          <a:xfrm>
            <a:off x="540000" y="1399565"/>
            <a:ext cx="6811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66" name="yt_image_130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9409" y="2031232"/>
            <a:ext cx="2373181" cy="4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8" name="yt_shape_13068"/>
          <p:cNvSpPr txBox="1"/>
          <p:nvPr/>
        </p:nvSpPr>
        <p:spPr>
          <a:xfrm>
            <a:off x="540119" y="25311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cf32,isEnd"/>
              </a:rPr>
              <a:t>之间的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69" name="yt_shape_13069"/>
          <p:cNvSpPr txBox="1"/>
          <p:nvPr/>
        </p:nvSpPr>
        <p:spPr>
          <a:xfrm>
            <a:off x="540000" y="3490554"/>
            <a:ext cx="82538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70" name="yt_shape_13070"/>
          <p:cNvSpPr txBox="1"/>
          <p:nvPr/>
        </p:nvSpPr>
        <p:spPr>
          <a:xfrm>
            <a:off x="540000" y="3969857"/>
            <a:ext cx="763830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83267">
            <a:extLst>
              <a:ext uri="{FF2B5EF4-FFF2-40B4-BE49-F238E27FC236}">
                <a16:creationId xmlns:a16="http://schemas.microsoft.com/office/drawing/2014/main" id="{095EE34E-649D-D433-3131-282BCAE9E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D48B31-FB46-5F41-E247-A76DCF6231CE}"/>
              </a:ext>
            </a:extLst>
          </p:cNvPr>
          <p:cNvSpPr txBox="1"/>
          <p:nvPr/>
        </p:nvSpPr>
        <p:spPr>
          <a:xfrm>
            <a:off x="4193433" y="2484313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B230DE-B395-88C1-8A5D-9D4E73B17C0E}"/>
              </a:ext>
            </a:extLst>
          </p:cNvPr>
          <p:cNvSpPr txBox="1"/>
          <p:nvPr/>
        </p:nvSpPr>
        <p:spPr>
          <a:xfrm>
            <a:off x="8519371" y="2484313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2F8EC-5A67-99C3-4881-EF52B785AE31}"/>
              </a:ext>
            </a:extLst>
          </p:cNvPr>
          <p:cNvSpPr txBox="1"/>
          <p:nvPr/>
        </p:nvSpPr>
        <p:spPr>
          <a:xfrm>
            <a:off x="1716933" y="2959801"/>
            <a:ext cx="1219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CB9982-E945-35A9-853A-4CA3A51F54CB}"/>
              </a:ext>
            </a:extLst>
          </p:cNvPr>
          <p:cNvSpPr txBox="1"/>
          <p:nvPr/>
        </p:nvSpPr>
        <p:spPr>
          <a:xfrm>
            <a:off x="449989" y="3923051"/>
            <a:ext cx="679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AE367B-A5E4-3E7C-28D7-5139099647AA}"/>
              </a:ext>
            </a:extLst>
          </p:cNvPr>
          <p:cNvSpPr txBox="1"/>
          <p:nvPr/>
        </p:nvSpPr>
        <p:spPr>
          <a:xfrm>
            <a:off x="449989" y="4398539"/>
            <a:ext cx="169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713A8C-C2A9-69B0-9083-463F9CCE3D85}"/>
              </a:ext>
            </a:extLst>
          </p:cNvPr>
          <p:cNvSpPr txBox="1"/>
          <p:nvPr/>
        </p:nvSpPr>
        <p:spPr>
          <a:xfrm>
            <a:off x="449989" y="4874027"/>
            <a:ext cx="7744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62C88E-A3D8-B113-F5EC-66739528A936}"/>
              </a:ext>
            </a:extLst>
          </p:cNvPr>
          <p:cNvSpPr txBox="1"/>
          <p:nvPr/>
        </p:nvSpPr>
        <p:spPr>
          <a:xfrm>
            <a:off x="1344237" y="5349515"/>
            <a:ext cx="439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95CC34-1E65-7066-6FF3-DAFF09A3CEED}"/>
              </a:ext>
            </a:extLst>
          </p:cNvPr>
          <p:cNvSpPr txBox="1"/>
          <p:nvPr/>
        </p:nvSpPr>
        <p:spPr>
          <a:xfrm>
            <a:off x="1344237" y="5825003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三点对应的数分别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57d1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为最小的正整数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请在数轴上标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三点的大致位置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为最小的正整数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三点在数轴上的大致位置如图所示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74" name="yt_image_13074" title="H_29.0482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045" y="2491102"/>
            <a:ext cx="3119954" cy="36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7" name="yt_shape_13077"/>
          <p:cNvSpPr txBox="1"/>
          <p:nvPr/>
        </p:nvSpPr>
        <p:spPr>
          <a:xfrm>
            <a:off x="540000" y="5042777"/>
            <a:ext cx="3189719" cy="2521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400" b="0" i="0" u="none" spc="24523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3076" name="yt_image_13076" title="H_16.201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115906"/>
            <a:ext cx="3158128" cy="2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6B314E-94DB-33BD-42AC-7693E0CB80B4}"/>
              </a:ext>
            </a:extLst>
          </p:cNvPr>
          <p:cNvSpPr txBox="1"/>
          <p:nvPr/>
        </p:nvSpPr>
        <p:spPr>
          <a:xfrm>
            <a:off x="450108" y="2279658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CD18C2-084D-C2AF-7D46-302C4881AFA9}"/>
              </a:ext>
            </a:extLst>
          </p:cNvPr>
          <p:cNvSpPr txBox="1"/>
          <p:nvPr/>
        </p:nvSpPr>
        <p:spPr>
          <a:xfrm>
            <a:off x="450108" y="2755146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6F2033-9761-72AD-DA3F-D65CE3695621}"/>
              </a:ext>
            </a:extLst>
          </p:cNvPr>
          <p:cNvSpPr txBox="1"/>
          <p:nvPr/>
        </p:nvSpPr>
        <p:spPr>
          <a:xfrm>
            <a:off x="450108" y="323063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为最小的正整数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374A23-CD9A-D5C2-F557-82C91F456C46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AF519F-E3AF-848F-2D0A-79EFFCE24720}"/>
              </a:ext>
            </a:extLst>
          </p:cNvPr>
          <p:cNvSpPr txBox="1"/>
          <p:nvPr/>
        </p:nvSpPr>
        <p:spPr>
          <a:xfrm>
            <a:off x="450108" y="4181610"/>
            <a:ext cx="632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三点在数轴上的大致位置如图所示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9" name="yt_shape_13079"/>
          <p:cNvSpPr txBox="1"/>
          <p:nvPr/>
        </p:nvSpPr>
        <p:spPr>
          <a:xfrm>
            <a:off x="540000" y="900000"/>
            <a:ext cx="756296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81" name="yt_image_13081" title="H_29.0482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045" y="1531667"/>
            <a:ext cx="3119954" cy="36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83E639-9FE2-F88B-93BA-CCFA5B3B3AF9}"/>
              </a:ext>
            </a:extLst>
          </p:cNvPr>
          <p:cNvSpPr txBox="1"/>
          <p:nvPr/>
        </p:nvSpPr>
        <p:spPr>
          <a:xfrm>
            <a:off x="449989" y="1328682"/>
            <a:ext cx="7344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5A0B67-BF40-1C74-298A-20EA1C4BE75C}"/>
              </a:ext>
            </a:extLst>
          </p:cNvPr>
          <p:cNvSpPr txBox="1"/>
          <p:nvPr/>
        </p:nvSpPr>
        <p:spPr>
          <a:xfrm>
            <a:off x="449989" y="1804170"/>
            <a:ext cx="645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FCEF5B-8B8E-8034-3042-29C3BA306AA8}"/>
              </a:ext>
            </a:extLst>
          </p:cNvPr>
          <p:cNvSpPr txBox="1"/>
          <p:nvPr/>
        </p:nvSpPr>
        <p:spPr>
          <a:xfrm>
            <a:off x="449989" y="2279658"/>
            <a:ext cx="553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78C458-5643-0F16-A2D9-7542177B895D}"/>
              </a:ext>
            </a:extLst>
          </p:cNvPr>
          <p:cNvSpPr txBox="1"/>
          <p:nvPr/>
        </p:nvSpPr>
        <p:spPr>
          <a:xfrm>
            <a:off x="449989" y="2755146"/>
            <a:ext cx="462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6A3B02-EAF7-18CC-9E76-184B338916DC}"/>
              </a:ext>
            </a:extLst>
          </p:cNvPr>
          <p:cNvSpPr txBox="1"/>
          <p:nvPr/>
        </p:nvSpPr>
        <p:spPr>
          <a:xfrm>
            <a:off x="449989" y="3230634"/>
            <a:ext cx="204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1161</Words>
  <Application>Microsoft Office PowerPoint</Application>
  <PresentationFormat>宽屏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2024-08-13T11:38:23Z</dcterms:created>
  <dcterms:modified xsi:type="dcterms:W3CDTF">2024-08-14T03:05:54Z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