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0" r:id="rId2"/>
  </p:sldMasterIdLst>
  <p:notesMasterIdLst>
    <p:notesMasterId r:id="rId15"/>
  </p:notesMasterIdLst>
  <p:sldIdLst>
    <p:sldId id="363" r:id="rId3"/>
    <p:sldId id="365" r:id="rId4"/>
    <p:sldId id="366" r:id="rId5"/>
    <p:sldId id="367" r:id="rId6"/>
    <p:sldId id="373" r:id="rId7"/>
    <p:sldId id="368" r:id="rId8"/>
    <p:sldId id="374" r:id="rId9"/>
    <p:sldId id="370" r:id="rId10"/>
    <p:sldId id="375" r:id="rId11"/>
    <p:sldId id="371" r:id="rId12"/>
    <p:sldId id="376" r:id="rId13"/>
    <p:sldId id="256" r:id="rId14"/>
  </p:sldIdLst>
  <p:sldSz cx="12192000" cy="6858000"/>
  <p:notesSz cx="6858000" cy="9144000"/>
  <p:defaultTextStyle>
    <a:defPPr>
      <a:defRPr lang="zh-CN"/>
    </a:defPPr>
    <a:lvl1pPr algn="l" rtl="0" fontAlgn="auto">
      <a:defRPr kern="1200">
        <a:solidFill>
          <a:schemeClr val="tx1"/>
        </a:solidFill>
        <a:latin typeface="Arial" panose="020B0604020202090204" pitchFamily="34" charset="0"/>
        <a:ea typeface="宋体" panose="02010600030101010101" pitchFamily="2" charset="-122"/>
        <a:cs typeface="+mn-cs"/>
      </a:defRPr>
    </a:lvl1pPr>
    <a:lvl2pPr marL="457200" algn="l" rtl="0" fontAlgn="auto">
      <a:defRPr kern="1200">
        <a:solidFill>
          <a:schemeClr val="tx1"/>
        </a:solidFill>
        <a:latin typeface="Arial" panose="020B0604020202090204" pitchFamily="34" charset="0"/>
        <a:ea typeface="宋体" panose="02010600030101010101" pitchFamily="2" charset="-122"/>
        <a:cs typeface="+mn-cs"/>
      </a:defRPr>
    </a:lvl2pPr>
    <a:lvl3pPr marL="914400" algn="l" rtl="0" fontAlgn="auto">
      <a:defRPr kern="1200">
        <a:solidFill>
          <a:schemeClr val="tx1"/>
        </a:solidFill>
        <a:latin typeface="Arial" panose="020B0604020202090204" pitchFamily="34" charset="0"/>
        <a:ea typeface="宋体" panose="02010600030101010101" pitchFamily="2" charset="-122"/>
        <a:cs typeface="+mn-cs"/>
      </a:defRPr>
    </a:lvl3pPr>
    <a:lvl4pPr marL="1371600" algn="l" rtl="0" fontAlgn="auto">
      <a:defRPr kern="1200">
        <a:solidFill>
          <a:schemeClr val="tx1"/>
        </a:solidFill>
        <a:latin typeface="Arial" panose="020B0604020202090204" pitchFamily="34" charset="0"/>
        <a:ea typeface="宋体" panose="02010600030101010101" pitchFamily="2" charset="-122"/>
        <a:cs typeface="+mn-cs"/>
      </a:defRPr>
    </a:lvl4pPr>
    <a:lvl5pPr marL="1828800" algn="l" rtl="0" fontAlgn="auto">
      <a:defRPr kern="1200">
        <a:solidFill>
          <a:schemeClr val="tx1"/>
        </a:solidFill>
        <a:latin typeface="Arial" panose="020B060402020209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9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9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9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9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3399"/>
    <a:srgbClr val="FF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autoAdjust="0"/>
    <p:restoredTop sz="94660" autoAdjust="0"/>
  </p:normalViewPr>
  <p:slideViewPr>
    <p:cSldViewPr>
      <p:cViewPr varScale="1">
        <p:scale>
          <a:sx n="56" d="100"/>
          <a:sy n="56" d="100"/>
        </p:scale>
        <p:origin x="280" y="40"/>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theme" Target="theme/theme1.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notesMaster" Target="notesMasters/notesMaster1.xml"/><Relationship Id="rId10" Type="http://schemas.openxmlformats.org/officeDocument/2006/relationships/slide" Target="slides/slide8.xml"/><Relationship Id="rId19"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6514B73-CF90-4677-8380-30D2379BB237}" type="datetimeFigureOut">
              <a:rPr lang="zh-CN" altLang="en-US" smtClean="0"/>
              <a:t>2024/8/14</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1DCBAD0-326F-42C6-A2F5-7038393F441D}" type="slidenum">
              <a:rPr lang="zh-CN" altLang="en-US" smtClean="0"/>
              <a:t>‹#›</a:t>
            </a:fld>
            <a:endParaRPr lang="zh-CN" altLang="en-US"/>
          </a:p>
        </p:txBody>
      </p:sp>
    </p:spTree>
    <p:extLst>
      <p:ext uri="{BB962C8B-B14F-4D97-AF65-F5344CB8AC3E}">
        <p14:creationId xmlns:p14="http://schemas.microsoft.com/office/powerpoint/2010/main" val="425123070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A1DCBAD0-326F-42C6-A2F5-7038393F441D}" type="slidenum">
              <a:rPr lang="zh-CN" altLang="en-US" smtClean="0"/>
              <a:t>10</a:t>
            </a:fld>
            <a:endParaRPr lang="zh-CN" altLang="en-US"/>
          </a:p>
        </p:txBody>
      </p:sp>
    </p:spTree>
    <p:extLst>
      <p:ext uri="{BB962C8B-B14F-4D97-AF65-F5344CB8AC3E}">
        <p14:creationId xmlns:p14="http://schemas.microsoft.com/office/powerpoint/2010/main" val="3762197161"/>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1_标题幻灯片">
    <p:spTree>
      <p:nvGrpSpPr>
        <p:cNvPr id="1" name=""/>
        <p:cNvGrpSpPr/>
        <p:nvPr/>
      </p:nvGrpSpPr>
      <p:grpSpPr>
        <a:xfrm>
          <a:off x="0" y="0"/>
          <a:ext cx="0" cy="0"/>
          <a:chOff x="0" y="0"/>
          <a:chExt cx="0" cy="0"/>
        </a:xfrm>
      </p:grpSpPr>
      <p:pic>
        <p:nvPicPr>
          <p:cNvPr id="2" name="Picture 7"/>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2882900" cy="971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pic>
        <p:nvPicPr>
          <p:cNvPr id="3" name="Picture 8"/>
          <p:cNvPicPr preferRelativeResize="0">
            <a:picLocks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9359900" y="115888"/>
            <a:ext cx="2592388"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BB19672-FEF0-C298-E953-B61E544B2C9A}"/>
              </a:ext>
            </a:extLst>
          </p:cNvPr>
          <p:cNvSpPr>
            <a:spLocks noGrp="1"/>
          </p:cNvSpPr>
          <p:nvPr>
            <p:ph type="title"/>
          </p:nvPr>
        </p:nvSpPr>
        <p:spPr>
          <a:xfrm>
            <a:off x="839788" y="457200"/>
            <a:ext cx="3932237" cy="1600200"/>
          </a:xfrm>
        </p:spPr>
        <p:txBody>
          <a:bodyPr anchor="b"/>
          <a:lstStyle>
            <a:lvl1pPr>
              <a:defRPr sz="3200"/>
            </a:lvl1pPr>
          </a:lstStyle>
          <a:p>
            <a:r>
              <a:rPr kumimoji="1" lang="zh-CN" altLang="en-US"/>
              <a:t>单击此处编辑母版标题样式</a:t>
            </a:r>
          </a:p>
        </p:txBody>
      </p:sp>
      <p:sp>
        <p:nvSpPr>
          <p:cNvPr id="3" name="图片占位符 2">
            <a:extLst>
              <a:ext uri="{FF2B5EF4-FFF2-40B4-BE49-F238E27FC236}">
                <a16:creationId xmlns:a16="http://schemas.microsoft.com/office/drawing/2014/main" id="{EE092770-6B72-FA4C-C72F-0FC879EC2720}"/>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zh-CN" altLang="en-US"/>
          </a:p>
        </p:txBody>
      </p:sp>
      <p:sp>
        <p:nvSpPr>
          <p:cNvPr id="4" name="文本占位符 3">
            <a:extLst>
              <a:ext uri="{FF2B5EF4-FFF2-40B4-BE49-F238E27FC236}">
                <a16:creationId xmlns:a16="http://schemas.microsoft.com/office/drawing/2014/main" id="{B50C0B5E-E18D-2768-D388-8D3FD1CA4FB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zh-CN" altLang="en-US"/>
              <a:t>单击此处编辑母版文本样式</a:t>
            </a:r>
          </a:p>
        </p:txBody>
      </p:sp>
      <p:sp>
        <p:nvSpPr>
          <p:cNvPr id="5" name="日期占位符 4">
            <a:extLst>
              <a:ext uri="{FF2B5EF4-FFF2-40B4-BE49-F238E27FC236}">
                <a16:creationId xmlns:a16="http://schemas.microsoft.com/office/drawing/2014/main" id="{925C955E-B839-4EF4-097D-377E6BA63A8B}"/>
              </a:ext>
            </a:extLst>
          </p:cNvPr>
          <p:cNvSpPr>
            <a:spLocks noGrp="1"/>
          </p:cNvSpPr>
          <p:nvPr>
            <p:ph type="dt" sz="half" idx="10"/>
          </p:nvPr>
        </p:nvSpPr>
        <p:spPr/>
        <p:txBody>
          <a:bodyPr/>
          <a:lstStyle/>
          <a:p>
            <a:fld id="{D30BF722-C609-EB4F-A671-21A4EBC7AF2D}" type="datetimeFigureOut">
              <a:rPr kumimoji="1" lang="zh-CN" altLang="en-US" smtClean="0"/>
              <a:t>2024/8/14</a:t>
            </a:fld>
            <a:endParaRPr kumimoji="1" lang="zh-CN" altLang="en-US"/>
          </a:p>
        </p:txBody>
      </p:sp>
      <p:sp>
        <p:nvSpPr>
          <p:cNvPr id="6" name="页脚占位符 5">
            <a:extLst>
              <a:ext uri="{FF2B5EF4-FFF2-40B4-BE49-F238E27FC236}">
                <a16:creationId xmlns:a16="http://schemas.microsoft.com/office/drawing/2014/main" id="{94CBB400-EBC6-4275-B575-F7F50A67939B}"/>
              </a:ext>
            </a:extLst>
          </p:cNvPr>
          <p:cNvSpPr>
            <a:spLocks noGrp="1"/>
          </p:cNvSpPr>
          <p:nvPr>
            <p:ph type="ftr" sz="quarter" idx="11"/>
          </p:nvPr>
        </p:nvSpPr>
        <p:spPr/>
        <p:txBody>
          <a:bodyPr/>
          <a:lstStyle/>
          <a:p>
            <a:endParaRPr kumimoji="1" lang="zh-CN" altLang="en-US"/>
          </a:p>
        </p:txBody>
      </p:sp>
      <p:sp>
        <p:nvSpPr>
          <p:cNvPr id="7" name="灯片编号占位符 6">
            <a:extLst>
              <a:ext uri="{FF2B5EF4-FFF2-40B4-BE49-F238E27FC236}">
                <a16:creationId xmlns:a16="http://schemas.microsoft.com/office/drawing/2014/main" id="{B64799F4-2D6B-F4D1-BA33-EA7D478055A6}"/>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156084714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FC77C3F-6BC1-BB94-F5AA-B0DCE6929A9E}"/>
              </a:ext>
            </a:extLst>
          </p:cNvPr>
          <p:cNvSpPr>
            <a:spLocks noGrp="1"/>
          </p:cNvSpPr>
          <p:nvPr>
            <p:ph type="title"/>
          </p:nvPr>
        </p:nvSpPr>
        <p:spPr/>
        <p:txBody>
          <a:bodyPr/>
          <a:lstStyle/>
          <a:p>
            <a:r>
              <a:rPr kumimoji="1" lang="zh-CN" altLang="en-US"/>
              <a:t>单击此处编辑母版标题样式</a:t>
            </a:r>
          </a:p>
        </p:txBody>
      </p:sp>
      <p:sp>
        <p:nvSpPr>
          <p:cNvPr id="3" name="竖排文字占位符 2">
            <a:extLst>
              <a:ext uri="{FF2B5EF4-FFF2-40B4-BE49-F238E27FC236}">
                <a16:creationId xmlns:a16="http://schemas.microsoft.com/office/drawing/2014/main" id="{937A958B-1503-1612-B0ED-DF6ED17DBE32}"/>
              </a:ext>
            </a:extLst>
          </p:cNvPr>
          <p:cNvSpPr>
            <a:spLocks noGrp="1"/>
          </p:cNvSpPr>
          <p:nvPr>
            <p:ph type="body" orient="vert" idx="1"/>
          </p:nvPr>
        </p:nvSpPr>
        <p:spPr/>
        <p:txBody>
          <a:bodyPr vert="eaVert"/>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日期占位符 3">
            <a:extLst>
              <a:ext uri="{FF2B5EF4-FFF2-40B4-BE49-F238E27FC236}">
                <a16:creationId xmlns:a16="http://schemas.microsoft.com/office/drawing/2014/main" id="{D6D2710D-5D5E-375E-2E05-7E157BB6586D}"/>
              </a:ext>
            </a:extLst>
          </p:cNvPr>
          <p:cNvSpPr>
            <a:spLocks noGrp="1"/>
          </p:cNvSpPr>
          <p:nvPr>
            <p:ph type="dt" sz="half" idx="10"/>
          </p:nvPr>
        </p:nvSpPr>
        <p:spPr/>
        <p:txBody>
          <a:bodyPr/>
          <a:lstStyle/>
          <a:p>
            <a:fld id="{D30BF722-C609-EB4F-A671-21A4EBC7AF2D}" type="datetimeFigureOut">
              <a:rPr kumimoji="1" lang="zh-CN" altLang="en-US" smtClean="0"/>
              <a:t>2024/8/14</a:t>
            </a:fld>
            <a:endParaRPr kumimoji="1" lang="zh-CN" altLang="en-US"/>
          </a:p>
        </p:txBody>
      </p:sp>
      <p:sp>
        <p:nvSpPr>
          <p:cNvPr id="5" name="页脚占位符 4">
            <a:extLst>
              <a:ext uri="{FF2B5EF4-FFF2-40B4-BE49-F238E27FC236}">
                <a16:creationId xmlns:a16="http://schemas.microsoft.com/office/drawing/2014/main" id="{2D43D4EC-89CC-57E2-8D80-7DDD2D35885E}"/>
              </a:ext>
            </a:extLst>
          </p:cNvPr>
          <p:cNvSpPr>
            <a:spLocks noGrp="1"/>
          </p:cNvSpPr>
          <p:nvPr>
            <p:ph type="ftr" sz="quarter" idx="11"/>
          </p:nvPr>
        </p:nvSpPr>
        <p:spPr/>
        <p:txBody>
          <a:bodyPr/>
          <a:lstStyle/>
          <a:p>
            <a:endParaRPr kumimoji="1" lang="zh-CN" altLang="en-US"/>
          </a:p>
        </p:txBody>
      </p:sp>
      <p:sp>
        <p:nvSpPr>
          <p:cNvPr id="6" name="灯片编号占位符 5">
            <a:extLst>
              <a:ext uri="{FF2B5EF4-FFF2-40B4-BE49-F238E27FC236}">
                <a16:creationId xmlns:a16="http://schemas.microsoft.com/office/drawing/2014/main" id="{6E452825-5477-5EBB-98F3-E70D11950191}"/>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103923379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5AA157FC-BDA7-A783-7885-A60C1CD95761}"/>
              </a:ext>
            </a:extLst>
          </p:cNvPr>
          <p:cNvSpPr>
            <a:spLocks noGrp="1"/>
          </p:cNvSpPr>
          <p:nvPr>
            <p:ph type="title" orient="vert"/>
          </p:nvPr>
        </p:nvSpPr>
        <p:spPr>
          <a:xfrm>
            <a:off x="8724900" y="365125"/>
            <a:ext cx="2628900" cy="5811838"/>
          </a:xfrm>
        </p:spPr>
        <p:txBody>
          <a:bodyPr vert="eaVert"/>
          <a:lstStyle/>
          <a:p>
            <a:r>
              <a:rPr kumimoji="1" lang="zh-CN" altLang="en-US"/>
              <a:t>单击此处编辑母版标题样式</a:t>
            </a:r>
          </a:p>
        </p:txBody>
      </p:sp>
      <p:sp>
        <p:nvSpPr>
          <p:cNvPr id="3" name="竖排文字占位符 2">
            <a:extLst>
              <a:ext uri="{FF2B5EF4-FFF2-40B4-BE49-F238E27FC236}">
                <a16:creationId xmlns:a16="http://schemas.microsoft.com/office/drawing/2014/main" id="{33392CC3-BEC8-EF59-B678-CE0EE66FD8EA}"/>
              </a:ext>
            </a:extLst>
          </p:cNvPr>
          <p:cNvSpPr>
            <a:spLocks noGrp="1"/>
          </p:cNvSpPr>
          <p:nvPr>
            <p:ph type="body" orient="vert" idx="1"/>
          </p:nvPr>
        </p:nvSpPr>
        <p:spPr>
          <a:xfrm>
            <a:off x="838200" y="365125"/>
            <a:ext cx="7734300" cy="5811838"/>
          </a:xfrm>
        </p:spPr>
        <p:txBody>
          <a:bodyPr vert="eaVert"/>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日期占位符 3">
            <a:extLst>
              <a:ext uri="{FF2B5EF4-FFF2-40B4-BE49-F238E27FC236}">
                <a16:creationId xmlns:a16="http://schemas.microsoft.com/office/drawing/2014/main" id="{B9832CD7-E27C-8BBF-7905-4F7FDED1342C}"/>
              </a:ext>
            </a:extLst>
          </p:cNvPr>
          <p:cNvSpPr>
            <a:spLocks noGrp="1"/>
          </p:cNvSpPr>
          <p:nvPr>
            <p:ph type="dt" sz="half" idx="10"/>
          </p:nvPr>
        </p:nvSpPr>
        <p:spPr/>
        <p:txBody>
          <a:bodyPr/>
          <a:lstStyle/>
          <a:p>
            <a:fld id="{D30BF722-C609-EB4F-A671-21A4EBC7AF2D}" type="datetimeFigureOut">
              <a:rPr kumimoji="1" lang="zh-CN" altLang="en-US" smtClean="0"/>
              <a:t>2024/8/14</a:t>
            </a:fld>
            <a:endParaRPr kumimoji="1" lang="zh-CN" altLang="en-US"/>
          </a:p>
        </p:txBody>
      </p:sp>
      <p:sp>
        <p:nvSpPr>
          <p:cNvPr id="5" name="页脚占位符 4">
            <a:extLst>
              <a:ext uri="{FF2B5EF4-FFF2-40B4-BE49-F238E27FC236}">
                <a16:creationId xmlns:a16="http://schemas.microsoft.com/office/drawing/2014/main" id="{70177BE3-ABA7-F4F8-FA6F-84E2C8D4FF8C}"/>
              </a:ext>
            </a:extLst>
          </p:cNvPr>
          <p:cNvSpPr>
            <a:spLocks noGrp="1"/>
          </p:cNvSpPr>
          <p:nvPr>
            <p:ph type="ftr" sz="quarter" idx="11"/>
          </p:nvPr>
        </p:nvSpPr>
        <p:spPr/>
        <p:txBody>
          <a:bodyPr/>
          <a:lstStyle/>
          <a:p>
            <a:endParaRPr kumimoji="1" lang="zh-CN" altLang="en-US"/>
          </a:p>
        </p:txBody>
      </p:sp>
      <p:sp>
        <p:nvSpPr>
          <p:cNvPr id="6" name="灯片编号占位符 5">
            <a:extLst>
              <a:ext uri="{FF2B5EF4-FFF2-40B4-BE49-F238E27FC236}">
                <a16:creationId xmlns:a16="http://schemas.microsoft.com/office/drawing/2014/main" id="{7878E9A9-8989-DCAB-BE6D-F2489445E282}"/>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225489004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603FF1F-9FF6-03D7-FCF4-A21F0635A308}"/>
              </a:ext>
            </a:extLst>
          </p:cNvPr>
          <p:cNvSpPr>
            <a:spLocks noGrp="1"/>
          </p:cNvSpPr>
          <p:nvPr>
            <p:ph type="ctrTitle"/>
          </p:nvPr>
        </p:nvSpPr>
        <p:spPr>
          <a:xfrm>
            <a:off x="1524000" y="1122363"/>
            <a:ext cx="9144000" cy="2387600"/>
          </a:xfrm>
        </p:spPr>
        <p:txBody>
          <a:bodyPr anchor="b"/>
          <a:lstStyle>
            <a:lvl1pPr algn="ctr">
              <a:defRPr sz="6000"/>
            </a:lvl1pPr>
          </a:lstStyle>
          <a:p>
            <a:r>
              <a:rPr kumimoji="1" lang="zh-CN" altLang="en-US"/>
              <a:t>单击此处编辑母版标题样式</a:t>
            </a:r>
          </a:p>
        </p:txBody>
      </p:sp>
      <p:sp>
        <p:nvSpPr>
          <p:cNvPr id="3" name="副标题 2">
            <a:extLst>
              <a:ext uri="{FF2B5EF4-FFF2-40B4-BE49-F238E27FC236}">
                <a16:creationId xmlns:a16="http://schemas.microsoft.com/office/drawing/2014/main" id="{90ECD4BC-6EE7-72FC-0F1E-44CF6F47177E}"/>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kumimoji="1" lang="zh-CN" altLang="en-US"/>
              <a:t>单击此处编辑母版副标题样式</a:t>
            </a:r>
          </a:p>
        </p:txBody>
      </p:sp>
      <p:sp>
        <p:nvSpPr>
          <p:cNvPr id="4" name="日期占位符 3">
            <a:extLst>
              <a:ext uri="{FF2B5EF4-FFF2-40B4-BE49-F238E27FC236}">
                <a16:creationId xmlns:a16="http://schemas.microsoft.com/office/drawing/2014/main" id="{9A9F8E3D-C3E6-CA08-2117-CD8D7CFCFEB0}"/>
              </a:ext>
            </a:extLst>
          </p:cNvPr>
          <p:cNvSpPr>
            <a:spLocks noGrp="1"/>
          </p:cNvSpPr>
          <p:nvPr>
            <p:ph type="dt" sz="half" idx="10"/>
          </p:nvPr>
        </p:nvSpPr>
        <p:spPr/>
        <p:txBody>
          <a:bodyPr/>
          <a:lstStyle/>
          <a:p>
            <a:fld id="{D30BF722-C609-EB4F-A671-21A4EBC7AF2D}" type="datetimeFigureOut">
              <a:rPr kumimoji="1" lang="zh-CN" altLang="en-US" smtClean="0"/>
              <a:t>2024/8/14</a:t>
            </a:fld>
            <a:endParaRPr kumimoji="1" lang="zh-CN" altLang="en-US"/>
          </a:p>
        </p:txBody>
      </p:sp>
      <p:sp>
        <p:nvSpPr>
          <p:cNvPr id="5" name="页脚占位符 4">
            <a:extLst>
              <a:ext uri="{FF2B5EF4-FFF2-40B4-BE49-F238E27FC236}">
                <a16:creationId xmlns:a16="http://schemas.microsoft.com/office/drawing/2014/main" id="{09E71F8C-7030-986C-679B-9AAF0D1AF88B}"/>
              </a:ext>
            </a:extLst>
          </p:cNvPr>
          <p:cNvSpPr>
            <a:spLocks noGrp="1"/>
          </p:cNvSpPr>
          <p:nvPr>
            <p:ph type="ftr" sz="quarter" idx="11"/>
          </p:nvPr>
        </p:nvSpPr>
        <p:spPr/>
        <p:txBody>
          <a:bodyPr/>
          <a:lstStyle/>
          <a:p>
            <a:endParaRPr kumimoji="1" lang="zh-CN" altLang="en-US"/>
          </a:p>
        </p:txBody>
      </p:sp>
      <p:sp>
        <p:nvSpPr>
          <p:cNvPr id="6" name="灯片编号占位符 5">
            <a:extLst>
              <a:ext uri="{FF2B5EF4-FFF2-40B4-BE49-F238E27FC236}">
                <a16:creationId xmlns:a16="http://schemas.microsoft.com/office/drawing/2014/main" id="{48DE87A5-16C3-9B20-2046-9E8A5779A203}"/>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1494084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9BA2570-86D6-1BED-94E6-D71EACEDB2D3}"/>
              </a:ext>
            </a:extLst>
          </p:cNvPr>
          <p:cNvSpPr>
            <a:spLocks noGrp="1"/>
          </p:cNvSpPr>
          <p:nvPr>
            <p:ph type="title"/>
          </p:nvPr>
        </p:nvSpPr>
        <p:spPr/>
        <p:txBody>
          <a:bodyPr/>
          <a:lstStyle/>
          <a:p>
            <a:r>
              <a:rPr kumimoji="1" lang="zh-CN" altLang="en-US"/>
              <a:t>单击此处编辑母版标题样式</a:t>
            </a:r>
          </a:p>
        </p:txBody>
      </p:sp>
      <p:sp>
        <p:nvSpPr>
          <p:cNvPr id="3" name="内容占位符 2">
            <a:extLst>
              <a:ext uri="{FF2B5EF4-FFF2-40B4-BE49-F238E27FC236}">
                <a16:creationId xmlns:a16="http://schemas.microsoft.com/office/drawing/2014/main" id="{247FD783-B03A-5B2D-AEC3-0F0FF09FF91A}"/>
              </a:ext>
            </a:extLst>
          </p:cNvPr>
          <p:cNvSpPr>
            <a:spLocks noGrp="1"/>
          </p:cNvSpPr>
          <p:nvPr>
            <p:ph idx="1"/>
          </p:nvPr>
        </p:nvSpPr>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日期占位符 3">
            <a:extLst>
              <a:ext uri="{FF2B5EF4-FFF2-40B4-BE49-F238E27FC236}">
                <a16:creationId xmlns:a16="http://schemas.microsoft.com/office/drawing/2014/main" id="{7B22DC54-1C86-D84F-08A8-A58246455774}"/>
              </a:ext>
            </a:extLst>
          </p:cNvPr>
          <p:cNvSpPr>
            <a:spLocks noGrp="1"/>
          </p:cNvSpPr>
          <p:nvPr>
            <p:ph type="dt" sz="half" idx="10"/>
          </p:nvPr>
        </p:nvSpPr>
        <p:spPr/>
        <p:txBody>
          <a:bodyPr/>
          <a:lstStyle/>
          <a:p>
            <a:fld id="{D30BF722-C609-EB4F-A671-21A4EBC7AF2D}" type="datetimeFigureOut">
              <a:rPr kumimoji="1" lang="zh-CN" altLang="en-US" smtClean="0"/>
              <a:t>2024/8/14</a:t>
            </a:fld>
            <a:endParaRPr kumimoji="1" lang="zh-CN" altLang="en-US"/>
          </a:p>
        </p:txBody>
      </p:sp>
      <p:sp>
        <p:nvSpPr>
          <p:cNvPr id="5" name="页脚占位符 4">
            <a:extLst>
              <a:ext uri="{FF2B5EF4-FFF2-40B4-BE49-F238E27FC236}">
                <a16:creationId xmlns:a16="http://schemas.microsoft.com/office/drawing/2014/main" id="{97D7B5EB-0841-8865-BA8E-00EF5421CE18}"/>
              </a:ext>
            </a:extLst>
          </p:cNvPr>
          <p:cNvSpPr>
            <a:spLocks noGrp="1"/>
          </p:cNvSpPr>
          <p:nvPr>
            <p:ph type="ftr" sz="quarter" idx="11"/>
          </p:nvPr>
        </p:nvSpPr>
        <p:spPr/>
        <p:txBody>
          <a:bodyPr/>
          <a:lstStyle/>
          <a:p>
            <a:endParaRPr kumimoji="1" lang="zh-CN" altLang="en-US"/>
          </a:p>
        </p:txBody>
      </p:sp>
      <p:sp>
        <p:nvSpPr>
          <p:cNvPr id="6" name="灯片编号占位符 5">
            <a:extLst>
              <a:ext uri="{FF2B5EF4-FFF2-40B4-BE49-F238E27FC236}">
                <a16:creationId xmlns:a16="http://schemas.microsoft.com/office/drawing/2014/main" id="{DCB5288B-C26C-2A66-9A32-9BDB092D56D1}"/>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102218303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E2F58D7-8585-E9DF-AD50-E304D9317B6C}"/>
              </a:ext>
            </a:extLst>
          </p:cNvPr>
          <p:cNvSpPr>
            <a:spLocks noGrp="1"/>
          </p:cNvSpPr>
          <p:nvPr>
            <p:ph type="title"/>
          </p:nvPr>
        </p:nvSpPr>
        <p:spPr>
          <a:xfrm>
            <a:off x="831850" y="1709738"/>
            <a:ext cx="10515600" cy="2852737"/>
          </a:xfrm>
        </p:spPr>
        <p:txBody>
          <a:bodyPr anchor="b"/>
          <a:lstStyle>
            <a:lvl1pPr>
              <a:defRPr sz="6000"/>
            </a:lvl1pPr>
          </a:lstStyle>
          <a:p>
            <a:r>
              <a:rPr kumimoji="1" lang="zh-CN" altLang="en-US"/>
              <a:t>单击此处编辑母版标题样式</a:t>
            </a:r>
          </a:p>
        </p:txBody>
      </p:sp>
      <p:sp>
        <p:nvSpPr>
          <p:cNvPr id="3" name="文本占位符 2">
            <a:extLst>
              <a:ext uri="{FF2B5EF4-FFF2-40B4-BE49-F238E27FC236}">
                <a16:creationId xmlns:a16="http://schemas.microsoft.com/office/drawing/2014/main" id="{70DA691E-2B4E-C67A-0752-ECDA80091D64}"/>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kumimoji="1" lang="zh-CN" altLang="en-US"/>
              <a:t>单击此处编辑母版文本样式</a:t>
            </a:r>
          </a:p>
        </p:txBody>
      </p:sp>
      <p:sp>
        <p:nvSpPr>
          <p:cNvPr id="4" name="日期占位符 3">
            <a:extLst>
              <a:ext uri="{FF2B5EF4-FFF2-40B4-BE49-F238E27FC236}">
                <a16:creationId xmlns:a16="http://schemas.microsoft.com/office/drawing/2014/main" id="{E800FA3F-77DD-F0EF-D5DB-0A7F9B923875}"/>
              </a:ext>
            </a:extLst>
          </p:cNvPr>
          <p:cNvSpPr>
            <a:spLocks noGrp="1"/>
          </p:cNvSpPr>
          <p:nvPr>
            <p:ph type="dt" sz="half" idx="10"/>
          </p:nvPr>
        </p:nvSpPr>
        <p:spPr/>
        <p:txBody>
          <a:bodyPr/>
          <a:lstStyle/>
          <a:p>
            <a:fld id="{D30BF722-C609-EB4F-A671-21A4EBC7AF2D}" type="datetimeFigureOut">
              <a:rPr kumimoji="1" lang="zh-CN" altLang="en-US" smtClean="0"/>
              <a:t>2024/8/14</a:t>
            </a:fld>
            <a:endParaRPr kumimoji="1" lang="zh-CN" altLang="en-US"/>
          </a:p>
        </p:txBody>
      </p:sp>
      <p:sp>
        <p:nvSpPr>
          <p:cNvPr id="5" name="页脚占位符 4">
            <a:extLst>
              <a:ext uri="{FF2B5EF4-FFF2-40B4-BE49-F238E27FC236}">
                <a16:creationId xmlns:a16="http://schemas.microsoft.com/office/drawing/2014/main" id="{C3A0274F-A2E9-6008-2D55-6AAD82CC161B}"/>
              </a:ext>
            </a:extLst>
          </p:cNvPr>
          <p:cNvSpPr>
            <a:spLocks noGrp="1"/>
          </p:cNvSpPr>
          <p:nvPr>
            <p:ph type="ftr" sz="quarter" idx="11"/>
          </p:nvPr>
        </p:nvSpPr>
        <p:spPr/>
        <p:txBody>
          <a:bodyPr/>
          <a:lstStyle/>
          <a:p>
            <a:endParaRPr kumimoji="1" lang="zh-CN" altLang="en-US"/>
          </a:p>
        </p:txBody>
      </p:sp>
      <p:sp>
        <p:nvSpPr>
          <p:cNvPr id="6" name="灯片编号占位符 5">
            <a:extLst>
              <a:ext uri="{FF2B5EF4-FFF2-40B4-BE49-F238E27FC236}">
                <a16:creationId xmlns:a16="http://schemas.microsoft.com/office/drawing/2014/main" id="{97B24612-9003-C0E7-DC73-41F9CEB0F38F}"/>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416514881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266A74B7-1629-1B5B-9A8F-1761653341A5}"/>
              </a:ext>
            </a:extLst>
          </p:cNvPr>
          <p:cNvSpPr>
            <a:spLocks noGrp="1"/>
          </p:cNvSpPr>
          <p:nvPr>
            <p:ph type="title"/>
          </p:nvPr>
        </p:nvSpPr>
        <p:spPr/>
        <p:txBody>
          <a:bodyPr/>
          <a:lstStyle/>
          <a:p>
            <a:r>
              <a:rPr kumimoji="1" lang="zh-CN" altLang="en-US"/>
              <a:t>单击此处编辑母版标题样式</a:t>
            </a:r>
          </a:p>
        </p:txBody>
      </p:sp>
      <p:sp>
        <p:nvSpPr>
          <p:cNvPr id="3" name="内容占位符 2">
            <a:extLst>
              <a:ext uri="{FF2B5EF4-FFF2-40B4-BE49-F238E27FC236}">
                <a16:creationId xmlns:a16="http://schemas.microsoft.com/office/drawing/2014/main" id="{CBD49D25-1EAD-0F4E-856A-04F7C90F8DE2}"/>
              </a:ext>
            </a:extLst>
          </p:cNvPr>
          <p:cNvSpPr>
            <a:spLocks noGrp="1"/>
          </p:cNvSpPr>
          <p:nvPr>
            <p:ph sz="half" idx="1"/>
          </p:nvPr>
        </p:nvSpPr>
        <p:spPr>
          <a:xfrm>
            <a:off x="838200" y="1825625"/>
            <a:ext cx="5181600" cy="4351338"/>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内容占位符 3">
            <a:extLst>
              <a:ext uri="{FF2B5EF4-FFF2-40B4-BE49-F238E27FC236}">
                <a16:creationId xmlns:a16="http://schemas.microsoft.com/office/drawing/2014/main" id="{E6023A6D-CE35-5895-200A-B77932E50790}"/>
              </a:ext>
            </a:extLst>
          </p:cNvPr>
          <p:cNvSpPr>
            <a:spLocks noGrp="1"/>
          </p:cNvSpPr>
          <p:nvPr>
            <p:ph sz="half" idx="2"/>
          </p:nvPr>
        </p:nvSpPr>
        <p:spPr>
          <a:xfrm>
            <a:off x="6172200" y="1825625"/>
            <a:ext cx="5181600" cy="4351338"/>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5" name="日期占位符 4">
            <a:extLst>
              <a:ext uri="{FF2B5EF4-FFF2-40B4-BE49-F238E27FC236}">
                <a16:creationId xmlns:a16="http://schemas.microsoft.com/office/drawing/2014/main" id="{496CE987-9B2C-5E5E-E846-07AA32DA783E}"/>
              </a:ext>
            </a:extLst>
          </p:cNvPr>
          <p:cNvSpPr>
            <a:spLocks noGrp="1"/>
          </p:cNvSpPr>
          <p:nvPr>
            <p:ph type="dt" sz="half" idx="10"/>
          </p:nvPr>
        </p:nvSpPr>
        <p:spPr/>
        <p:txBody>
          <a:bodyPr/>
          <a:lstStyle/>
          <a:p>
            <a:fld id="{D30BF722-C609-EB4F-A671-21A4EBC7AF2D}" type="datetimeFigureOut">
              <a:rPr kumimoji="1" lang="zh-CN" altLang="en-US" smtClean="0"/>
              <a:t>2024/8/14</a:t>
            </a:fld>
            <a:endParaRPr kumimoji="1" lang="zh-CN" altLang="en-US"/>
          </a:p>
        </p:txBody>
      </p:sp>
      <p:sp>
        <p:nvSpPr>
          <p:cNvPr id="6" name="页脚占位符 5">
            <a:extLst>
              <a:ext uri="{FF2B5EF4-FFF2-40B4-BE49-F238E27FC236}">
                <a16:creationId xmlns:a16="http://schemas.microsoft.com/office/drawing/2014/main" id="{E7030D5B-018D-02C6-8D55-00CA94C5B258}"/>
              </a:ext>
            </a:extLst>
          </p:cNvPr>
          <p:cNvSpPr>
            <a:spLocks noGrp="1"/>
          </p:cNvSpPr>
          <p:nvPr>
            <p:ph type="ftr" sz="quarter" idx="11"/>
          </p:nvPr>
        </p:nvSpPr>
        <p:spPr/>
        <p:txBody>
          <a:bodyPr/>
          <a:lstStyle/>
          <a:p>
            <a:endParaRPr kumimoji="1" lang="zh-CN" altLang="en-US"/>
          </a:p>
        </p:txBody>
      </p:sp>
      <p:sp>
        <p:nvSpPr>
          <p:cNvPr id="7" name="灯片编号占位符 6">
            <a:extLst>
              <a:ext uri="{FF2B5EF4-FFF2-40B4-BE49-F238E27FC236}">
                <a16:creationId xmlns:a16="http://schemas.microsoft.com/office/drawing/2014/main" id="{9EF1026F-4932-1F0B-09F6-443236CCBB4E}"/>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245039880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A0951ED-0C1C-AD95-F7FB-30B737CA7DF0}"/>
              </a:ext>
            </a:extLst>
          </p:cNvPr>
          <p:cNvSpPr>
            <a:spLocks noGrp="1"/>
          </p:cNvSpPr>
          <p:nvPr>
            <p:ph type="title"/>
          </p:nvPr>
        </p:nvSpPr>
        <p:spPr>
          <a:xfrm>
            <a:off x="839788" y="365125"/>
            <a:ext cx="10515600" cy="1325563"/>
          </a:xfrm>
        </p:spPr>
        <p:txBody>
          <a:bodyPr/>
          <a:lstStyle/>
          <a:p>
            <a:r>
              <a:rPr kumimoji="1" lang="zh-CN" altLang="en-US"/>
              <a:t>单击此处编辑母版标题样式</a:t>
            </a:r>
          </a:p>
        </p:txBody>
      </p:sp>
      <p:sp>
        <p:nvSpPr>
          <p:cNvPr id="3" name="文本占位符 2">
            <a:extLst>
              <a:ext uri="{FF2B5EF4-FFF2-40B4-BE49-F238E27FC236}">
                <a16:creationId xmlns:a16="http://schemas.microsoft.com/office/drawing/2014/main" id="{B0258FAA-71F8-6972-C976-4CDED017F181}"/>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zh-CN" altLang="en-US"/>
              <a:t>单击此处编辑母版文本样式</a:t>
            </a:r>
          </a:p>
        </p:txBody>
      </p:sp>
      <p:sp>
        <p:nvSpPr>
          <p:cNvPr id="4" name="内容占位符 3">
            <a:extLst>
              <a:ext uri="{FF2B5EF4-FFF2-40B4-BE49-F238E27FC236}">
                <a16:creationId xmlns:a16="http://schemas.microsoft.com/office/drawing/2014/main" id="{2C295A1C-BEFB-FA12-4ADD-2C5B62BF0B97}"/>
              </a:ext>
            </a:extLst>
          </p:cNvPr>
          <p:cNvSpPr>
            <a:spLocks noGrp="1"/>
          </p:cNvSpPr>
          <p:nvPr>
            <p:ph sz="half" idx="2"/>
          </p:nvPr>
        </p:nvSpPr>
        <p:spPr>
          <a:xfrm>
            <a:off x="839788" y="2505075"/>
            <a:ext cx="5157787" cy="3684588"/>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5" name="文本占位符 4">
            <a:extLst>
              <a:ext uri="{FF2B5EF4-FFF2-40B4-BE49-F238E27FC236}">
                <a16:creationId xmlns:a16="http://schemas.microsoft.com/office/drawing/2014/main" id="{04C924C9-CD87-9DD6-D0F9-D5F4C21B27D0}"/>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zh-CN" altLang="en-US"/>
              <a:t>单击此处编辑母版文本样式</a:t>
            </a:r>
          </a:p>
        </p:txBody>
      </p:sp>
      <p:sp>
        <p:nvSpPr>
          <p:cNvPr id="6" name="内容占位符 5">
            <a:extLst>
              <a:ext uri="{FF2B5EF4-FFF2-40B4-BE49-F238E27FC236}">
                <a16:creationId xmlns:a16="http://schemas.microsoft.com/office/drawing/2014/main" id="{3A07E527-0A97-A51C-F2A8-1C025EA8BA04}"/>
              </a:ext>
            </a:extLst>
          </p:cNvPr>
          <p:cNvSpPr>
            <a:spLocks noGrp="1"/>
          </p:cNvSpPr>
          <p:nvPr>
            <p:ph sz="quarter" idx="4"/>
          </p:nvPr>
        </p:nvSpPr>
        <p:spPr>
          <a:xfrm>
            <a:off x="6172200" y="2505075"/>
            <a:ext cx="5183188" cy="3684588"/>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7" name="日期占位符 6">
            <a:extLst>
              <a:ext uri="{FF2B5EF4-FFF2-40B4-BE49-F238E27FC236}">
                <a16:creationId xmlns:a16="http://schemas.microsoft.com/office/drawing/2014/main" id="{CD8FB3E0-1E30-4062-F193-3F35C609EBCB}"/>
              </a:ext>
            </a:extLst>
          </p:cNvPr>
          <p:cNvSpPr>
            <a:spLocks noGrp="1"/>
          </p:cNvSpPr>
          <p:nvPr>
            <p:ph type="dt" sz="half" idx="10"/>
          </p:nvPr>
        </p:nvSpPr>
        <p:spPr/>
        <p:txBody>
          <a:bodyPr/>
          <a:lstStyle/>
          <a:p>
            <a:fld id="{D30BF722-C609-EB4F-A671-21A4EBC7AF2D}" type="datetimeFigureOut">
              <a:rPr kumimoji="1" lang="zh-CN" altLang="en-US" smtClean="0"/>
              <a:t>2024/8/14</a:t>
            </a:fld>
            <a:endParaRPr kumimoji="1" lang="zh-CN" altLang="en-US"/>
          </a:p>
        </p:txBody>
      </p:sp>
      <p:sp>
        <p:nvSpPr>
          <p:cNvPr id="8" name="页脚占位符 7">
            <a:extLst>
              <a:ext uri="{FF2B5EF4-FFF2-40B4-BE49-F238E27FC236}">
                <a16:creationId xmlns:a16="http://schemas.microsoft.com/office/drawing/2014/main" id="{B37F9173-CCE9-680D-A803-98857F6738B2}"/>
              </a:ext>
            </a:extLst>
          </p:cNvPr>
          <p:cNvSpPr>
            <a:spLocks noGrp="1"/>
          </p:cNvSpPr>
          <p:nvPr>
            <p:ph type="ftr" sz="quarter" idx="11"/>
          </p:nvPr>
        </p:nvSpPr>
        <p:spPr/>
        <p:txBody>
          <a:bodyPr/>
          <a:lstStyle/>
          <a:p>
            <a:endParaRPr kumimoji="1" lang="zh-CN" altLang="en-US"/>
          </a:p>
        </p:txBody>
      </p:sp>
      <p:sp>
        <p:nvSpPr>
          <p:cNvPr id="9" name="灯片编号占位符 8">
            <a:extLst>
              <a:ext uri="{FF2B5EF4-FFF2-40B4-BE49-F238E27FC236}">
                <a16:creationId xmlns:a16="http://schemas.microsoft.com/office/drawing/2014/main" id="{0449FFF8-207A-5A9D-5910-C26B5823F737}"/>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18198104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2350543-C389-C3C3-277D-A2E8DA067B2F}"/>
              </a:ext>
            </a:extLst>
          </p:cNvPr>
          <p:cNvSpPr>
            <a:spLocks noGrp="1"/>
          </p:cNvSpPr>
          <p:nvPr>
            <p:ph type="title"/>
          </p:nvPr>
        </p:nvSpPr>
        <p:spPr/>
        <p:txBody>
          <a:bodyPr/>
          <a:lstStyle/>
          <a:p>
            <a:r>
              <a:rPr kumimoji="1" lang="zh-CN" altLang="en-US"/>
              <a:t>单击此处编辑母版标题样式</a:t>
            </a:r>
          </a:p>
        </p:txBody>
      </p:sp>
      <p:sp>
        <p:nvSpPr>
          <p:cNvPr id="3" name="日期占位符 2">
            <a:extLst>
              <a:ext uri="{FF2B5EF4-FFF2-40B4-BE49-F238E27FC236}">
                <a16:creationId xmlns:a16="http://schemas.microsoft.com/office/drawing/2014/main" id="{A1B6F762-1501-DA4C-4023-F232A7C2FA9A}"/>
              </a:ext>
            </a:extLst>
          </p:cNvPr>
          <p:cNvSpPr>
            <a:spLocks noGrp="1"/>
          </p:cNvSpPr>
          <p:nvPr>
            <p:ph type="dt" sz="half" idx="10"/>
          </p:nvPr>
        </p:nvSpPr>
        <p:spPr/>
        <p:txBody>
          <a:bodyPr/>
          <a:lstStyle/>
          <a:p>
            <a:fld id="{D30BF722-C609-EB4F-A671-21A4EBC7AF2D}" type="datetimeFigureOut">
              <a:rPr kumimoji="1" lang="zh-CN" altLang="en-US" smtClean="0"/>
              <a:t>2024/8/14</a:t>
            </a:fld>
            <a:endParaRPr kumimoji="1" lang="zh-CN" altLang="en-US"/>
          </a:p>
        </p:txBody>
      </p:sp>
      <p:sp>
        <p:nvSpPr>
          <p:cNvPr id="4" name="页脚占位符 3">
            <a:extLst>
              <a:ext uri="{FF2B5EF4-FFF2-40B4-BE49-F238E27FC236}">
                <a16:creationId xmlns:a16="http://schemas.microsoft.com/office/drawing/2014/main" id="{7DB13CBF-C1DD-D747-8BE1-69FB5C57DAC0}"/>
              </a:ext>
            </a:extLst>
          </p:cNvPr>
          <p:cNvSpPr>
            <a:spLocks noGrp="1"/>
          </p:cNvSpPr>
          <p:nvPr>
            <p:ph type="ftr" sz="quarter" idx="11"/>
          </p:nvPr>
        </p:nvSpPr>
        <p:spPr/>
        <p:txBody>
          <a:bodyPr/>
          <a:lstStyle/>
          <a:p>
            <a:endParaRPr kumimoji="1" lang="zh-CN" altLang="en-US"/>
          </a:p>
        </p:txBody>
      </p:sp>
      <p:sp>
        <p:nvSpPr>
          <p:cNvPr id="5" name="灯片编号占位符 4">
            <a:extLst>
              <a:ext uri="{FF2B5EF4-FFF2-40B4-BE49-F238E27FC236}">
                <a16:creationId xmlns:a16="http://schemas.microsoft.com/office/drawing/2014/main" id="{9DEF5824-C4F3-236D-EEFF-2078A39391D1}"/>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294680065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94A65F81-0E7A-17BC-7275-DA33239BCDE5}"/>
              </a:ext>
            </a:extLst>
          </p:cNvPr>
          <p:cNvSpPr>
            <a:spLocks noGrp="1"/>
          </p:cNvSpPr>
          <p:nvPr>
            <p:ph type="dt" sz="half" idx="10"/>
          </p:nvPr>
        </p:nvSpPr>
        <p:spPr/>
        <p:txBody>
          <a:bodyPr/>
          <a:lstStyle/>
          <a:p>
            <a:fld id="{D30BF722-C609-EB4F-A671-21A4EBC7AF2D}" type="datetimeFigureOut">
              <a:rPr kumimoji="1" lang="zh-CN" altLang="en-US" smtClean="0"/>
              <a:t>2024/8/14</a:t>
            </a:fld>
            <a:endParaRPr kumimoji="1" lang="zh-CN" altLang="en-US"/>
          </a:p>
        </p:txBody>
      </p:sp>
      <p:sp>
        <p:nvSpPr>
          <p:cNvPr id="3" name="页脚占位符 2">
            <a:extLst>
              <a:ext uri="{FF2B5EF4-FFF2-40B4-BE49-F238E27FC236}">
                <a16:creationId xmlns:a16="http://schemas.microsoft.com/office/drawing/2014/main" id="{A92D1162-7748-C157-0744-DE884335522B}"/>
              </a:ext>
            </a:extLst>
          </p:cNvPr>
          <p:cNvSpPr>
            <a:spLocks noGrp="1"/>
          </p:cNvSpPr>
          <p:nvPr>
            <p:ph type="ftr" sz="quarter" idx="11"/>
          </p:nvPr>
        </p:nvSpPr>
        <p:spPr/>
        <p:txBody>
          <a:bodyPr/>
          <a:lstStyle/>
          <a:p>
            <a:endParaRPr kumimoji="1" lang="zh-CN" altLang="en-US"/>
          </a:p>
        </p:txBody>
      </p:sp>
      <p:sp>
        <p:nvSpPr>
          <p:cNvPr id="4" name="灯片编号占位符 3">
            <a:extLst>
              <a:ext uri="{FF2B5EF4-FFF2-40B4-BE49-F238E27FC236}">
                <a16:creationId xmlns:a16="http://schemas.microsoft.com/office/drawing/2014/main" id="{D4342FD8-2CC6-05CA-E3BF-2F2EB2E7F8C5}"/>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292415998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FDC3BE8-9935-E0F1-E703-813812C175E0}"/>
              </a:ext>
            </a:extLst>
          </p:cNvPr>
          <p:cNvSpPr>
            <a:spLocks noGrp="1"/>
          </p:cNvSpPr>
          <p:nvPr>
            <p:ph type="title"/>
          </p:nvPr>
        </p:nvSpPr>
        <p:spPr>
          <a:xfrm>
            <a:off x="839788" y="457200"/>
            <a:ext cx="3932237" cy="1600200"/>
          </a:xfrm>
        </p:spPr>
        <p:txBody>
          <a:bodyPr anchor="b"/>
          <a:lstStyle>
            <a:lvl1pPr>
              <a:defRPr sz="3200"/>
            </a:lvl1pPr>
          </a:lstStyle>
          <a:p>
            <a:r>
              <a:rPr kumimoji="1" lang="zh-CN" altLang="en-US"/>
              <a:t>单击此处编辑母版标题样式</a:t>
            </a:r>
          </a:p>
        </p:txBody>
      </p:sp>
      <p:sp>
        <p:nvSpPr>
          <p:cNvPr id="3" name="内容占位符 2">
            <a:extLst>
              <a:ext uri="{FF2B5EF4-FFF2-40B4-BE49-F238E27FC236}">
                <a16:creationId xmlns:a16="http://schemas.microsoft.com/office/drawing/2014/main" id="{12C83E57-5C2B-3947-DB36-15BB327BA52B}"/>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文本占位符 3">
            <a:extLst>
              <a:ext uri="{FF2B5EF4-FFF2-40B4-BE49-F238E27FC236}">
                <a16:creationId xmlns:a16="http://schemas.microsoft.com/office/drawing/2014/main" id="{6F73CC9A-4501-E78E-4346-07A45A5162E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zh-CN" altLang="en-US"/>
              <a:t>单击此处编辑母版文本样式</a:t>
            </a:r>
          </a:p>
        </p:txBody>
      </p:sp>
      <p:sp>
        <p:nvSpPr>
          <p:cNvPr id="5" name="日期占位符 4">
            <a:extLst>
              <a:ext uri="{FF2B5EF4-FFF2-40B4-BE49-F238E27FC236}">
                <a16:creationId xmlns:a16="http://schemas.microsoft.com/office/drawing/2014/main" id="{68635DF2-62BF-4A4A-59BF-A2288932E187}"/>
              </a:ext>
            </a:extLst>
          </p:cNvPr>
          <p:cNvSpPr>
            <a:spLocks noGrp="1"/>
          </p:cNvSpPr>
          <p:nvPr>
            <p:ph type="dt" sz="half" idx="10"/>
          </p:nvPr>
        </p:nvSpPr>
        <p:spPr/>
        <p:txBody>
          <a:bodyPr/>
          <a:lstStyle/>
          <a:p>
            <a:fld id="{D30BF722-C609-EB4F-A671-21A4EBC7AF2D}" type="datetimeFigureOut">
              <a:rPr kumimoji="1" lang="zh-CN" altLang="en-US" smtClean="0"/>
              <a:t>2024/8/14</a:t>
            </a:fld>
            <a:endParaRPr kumimoji="1" lang="zh-CN" altLang="en-US"/>
          </a:p>
        </p:txBody>
      </p:sp>
      <p:sp>
        <p:nvSpPr>
          <p:cNvPr id="6" name="页脚占位符 5">
            <a:extLst>
              <a:ext uri="{FF2B5EF4-FFF2-40B4-BE49-F238E27FC236}">
                <a16:creationId xmlns:a16="http://schemas.microsoft.com/office/drawing/2014/main" id="{5AF4CAE6-3975-9B8E-1709-3F5A5FF8F1B7}"/>
              </a:ext>
            </a:extLst>
          </p:cNvPr>
          <p:cNvSpPr>
            <a:spLocks noGrp="1"/>
          </p:cNvSpPr>
          <p:nvPr>
            <p:ph type="ftr" sz="quarter" idx="11"/>
          </p:nvPr>
        </p:nvSpPr>
        <p:spPr/>
        <p:txBody>
          <a:bodyPr/>
          <a:lstStyle/>
          <a:p>
            <a:endParaRPr kumimoji="1" lang="zh-CN" altLang="en-US"/>
          </a:p>
        </p:txBody>
      </p:sp>
      <p:sp>
        <p:nvSpPr>
          <p:cNvPr id="7" name="灯片编号占位符 6">
            <a:extLst>
              <a:ext uri="{FF2B5EF4-FFF2-40B4-BE49-F238E27FC236}">
                <a16:creationId xmlns:a16="http://schemas.microsoft.com/office/drawing/2014/main" id="{70DBD2D5-5FDB-1C7C-A07C-20ED7FEC7349}"/>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442788307"/>
      </p:ext>
    </p:extLst>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9.xml"/><Relationship Id="rId3" Type="http://schemas.openxmlformats.org/officeDocument/2006/relationships/slideLayout" Target="../slideLayouts/slideLayout4.xml"/><Relationship Id="rId7" Type="http://schemas.openxmlformats.org/officeDocument/2006/relationships/slideLayout" Target="../slideLayouts/slideLayout8.xml"/><Relationship Id="rId12" Type="http://schemas.openxmlformats.org/officeDocument/2006/relationships/theme" Target="../theme/theme2.xml"/><Relationship Id="rId2" Type="http://schemas.openxmlformats.org/officeDocument/2006/relationships/slideLayout" Target="../slideLayouts/slideLayout3.xml"/><Relationship Id="rId1" Type="http://schemas.openxmlformats.org/officeDocument/2006/relationships/slideLayout" Target="../slideLayouts/slideLayout2.xml"/><Relationship Id="rId6" Type="http://schemas.openxmlformats.org/officeDocument/2006/relationships/slideLayout" Target="../slideLayouts/slideLayout7.xml"/><Relationship Id="rId11" Type="http://schemas.openxmlformats.org/officeDocument/2006/relationships/slideLayout" Target="../slideLayouts/slideLayout12.xml"/><Relationship Id="rId5" Type="http://schemas.openxmlformats.org/officeDocument/2006/relationships/slideLayout" Target="../slideLayouts/slideLayout6.xml"/><Relationship Id="rId10" Type="http://schemas.openxmlformats.org/officeDocument/2006/relationships/slideLayout" Target="../slideLayouts/slideLayout11.xml"/><Relationship Id="rId4" Type="http://schemas.openxmlformats.org/officeDocument/2006/relationships/slideLayout" Target="../slideLayouts/slideLayout5.xml"/><Relationship Id="rId9"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Lst>
  <p:txStyles>
    <p:titleStyle>
      <a:lvl1pPr algn="l" rtl="0" fontAlgn="base">
        <a:lnSpc>
          <a:spcPct val="90000"/>
        </a:lnSpc>
        <a:spcBef>
          <a:spcPct val="0"/>
        </a:spcBef>
        <a:spcAft>
          <a:spcPct val="0"/>
        </a:spcAft>
        <a:defRPr sz="4400" kern="1200">
          <a:solidFill>
            <a:schemeClr val="tx1"/>
          </a:solidFill>
          <a:latin typeface="+mj-lt"/>
          <a:ea typeface="+mj-ea"/>
          <a:cs typeface="+mj-cs"/>
        </a:defRPr>
      </a:lvl1pPr>
      <a:lvl2pPr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2pPr>
      <a:lvl3pPr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3pPr>
      <a:lvl4pPr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4pPr>
      <a:lvl5pPr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9pPr>
    </p:titleStyle>
    <p:bodyStyle>
      <a:lvl1pPr marL="228600" indent="-228600" algn="l" rtl="0" fontAlgn="base">
        <a:lnSpc>
          <a:spcPct val="90000"/>
        </a:lnSpc>
        <a:spcBef>
          <a:spcPts val="1000"/>
        </a:spcBef>
        <a:spcAft>
          <a:spcPct val="0"/>
        </a:spcAft>
        <a:buFont typeface="Arial" panose="020B0604020202090204" pitchFamily="34"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anose="020B0604020202090204" pitchFamily="34"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panose="020B0604020202090204" pitchFamily="34"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panose="020B0604020202090204" pitchFamily="34"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panose="020B060402020209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FA2F68C3-41E6-E783-85F5-1F543D634430}"/>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zh-CN" altLang="en-US"/>
              <a:t>单击此处编辑母版标题样式</a:t>
            </a:r>
          </a:p>
        </p:txBody>
      </p:sp>
      <p:sp>
        <p:nvSpPr>
          <p:cNvPr id="3" name="文本占位符 2">
            <a:extLst>
              <a:ext uri="{FF2B5EF4-FFF2-40B4-BE49-F238E27FC236}">
                <a16:creationId xmlns:a16="http://schemas.microsoft.com/office/drawing/2014/main" id="{AB77D87C-4627-9B35-2948-0B6210CA975C}"/>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日期占位符 3">
            <a:extLst>
              <a:ext uri="{FF2B5EF4-FFF2-40B4-BE49-F238E27FC236}">
                <a16:creationId xmlns:a16="http://schemas.microsoft.com/office/drawing/2014/main" id="{7A8CBD0E-6904-E5F1-5172-B195B318A12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30BF722-C609-EB4F-A671-21A4EBC7AF2D}" type="datetimeFigureOut">
              <a:rPr kumimoji="1" lang="zh-CN" altLang="en-US" smtClean="0"/>
              <a:t>2024/8/14</a:t>
            </a:fld>
            <a:endParaRPr kumimoji="1" lang="zh-CN" altLang="en-US"/>
          </a:p>
        </p:txBody>
      </p:sp>
      <p:sp>
        <p:nvSpPr>
          <p:cNvPr id="5" name="页脚占位符 4">
            <a:extLst>
              <a:ext uri="{FF2B5EF4-FFF2-40B4-BE49-F238E27FC236}">
                <a16:creationId xmlns:a16="http://schemas.microsoft.com/office/drawing/2014/main" id="{3936B3E9-3B7E-2FD9-7D86-43BEA377976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zh-CN" altLang="en-US"/>
          </a:p>
        </p:txBody>
      </p:sp>
      <p:sp>
        <p:nvSpPr>
          <p:cNvPr id="6" name="灯片编号占位符 5">
            <a:extLst>
              <a:ext uri="{FF2B5EF4-FFF2-40B4-BE49-F238E27FC236}">
                <a16:creationId xmlns:a16="http://schemas.microsoft.com/office/drawing/2014/main" id="{78AED55A-20C5-7237-C93B-034A66CC58F9}"/>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3012419673"/>
      </p:ext>
    </p:extLst>
  </p:cSld>
  <p:clrMap bg1="lt1" tx1="dk1" bg2="lt2" tx2="dk2" accent1="accent1" accent2="accent2" accent3="accent3" accent4="accent4" accent5="accent5" accent6="accent6" hlink="hlink" folHlink="folHlink"/>
  <p:sldLayoutIdLst>
    <p:sldLayoutId id="2147483651" r:id="rId1"/>
    <p:sldLayoutId id="2147483652" r:id="rId2"/>
    <p:sldLayoutId id="2147483653" r:id="rId3"/>
    <p:sldLayoutId id="2147483654" r:id="rId4"/>
    <p:sldLayoutId id="2147483655" r:id="rId5"/>
    <p:sldLayoutId id="2147483656" r:id="rId6"/>
    <p:sldLayoutId id="2147483657" r:id="rId7"/>
    <p:sldLayoutId id="2147483658" r:id="rId8"/>
    <p:sldLayoutId id="2147483659" r:id="rId9"/>
    <p:sldLayoutId id="2147483660" r:id="rId10"/>
    <p:sldLayoutId id="214748366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19.png"/><Relationship Id="rId4" Type="http://schemas.openxmlformats.org/officeDocument/2006/relationships/image" Target="../media/image18.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1.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s>
</file>

<file path=ppt/slides/_rels/slide4.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1.xml"/><Relationship Id="rId5" Type="http://schemas.openxmlformats.org/officeDocument/2006/relationships/image" Target="../media/image15.png"/><Relationship Id="rId4" Type="http://schemas.openxmlformats.org/officeDocument/2006/relationships/image" Target="../media/image14.png"/></Relationships>
</file>

<file path=ppt/slides/_rels/slide7.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name="YTSlide_1_1_1.5_2.5_1.5_1.5_数学_0_1_0_0">
    <p:spTree>
      <p:nvGrpSpPr>
        <p:cNvPr id="1" name="YT"/>
        <p:cNvGrpSpPr/>
        <p:nvPr/>
      </p:nvGrpSpPr>
      <p:grpSpPr>
        <a:xfrm>
          <a:off x="0" y="0"/>
          <a:ext cx="0" cy="0"/>
          <a:chOff x="0" y="0"/>
          <a:chExt cx="0" cy="0"/>
        </a:xfrm>
      </p:grpSpPr>
      <p:sp>
        <p:nvSpPr>
          <p:cNvPr id="12381" name="yt_shape_12381"/>
          <p:cNvSpPr txBox="1"/>
          <p:nvPr/>
        </p:nvSpPr>
        <p:spPr>
          <a:xfrm>
            <a:off x="540000" y="900000"/>
            <a:ext cx="4148123" cy="585353"/>
          </a:xfrm>
          <a:prstGeom prst="rect">
            <a:avLst/>
          </a:prstGeom>
        </p:spPr>
        <p:txBody>
          <a:bodyPr vert="horz" wrap="none" lIns="0" tIns="0" rIns="0" bIns="0" rtlCol="0">
            <a:noAutofit/>
          </a:bodyPr>
          <a:lstStyle/>
          <a:p>
            <a:pPr algn="l" eaLnBrk="1" latinLnBrk="0" hangingPunct="0">
              <a:lnSpc>
                <a:spcPct val="129999"/>
              </a:lnSpc>
            </a:pPr>
            <a:r>
              <a:rPr lang="en-US" altLang="zh-CN" sz="3250" b="0" i="0" u="none" spc="-3250">
                <a:solidFill>
                  <a:srgbClr val="1EE3CF"/>
                </a:solidFill>
                <a:effectLst/>
                <a:latin typeface="Times New Roman" pitchFamily="32"/>
                <a:ea typeface="宋体" pitchFamily="32"/>
              </a:rPr>
              <a:t> </a:t>
            </a:r>
            <a:r>
              <a:rPr lang="en-US" altLang="zh-CN" sz="3250" b="0" i="0" u="none" spc="31534">
                <a:solidFill>
                  <a:srgbClr val="1EE3CF"/>
                </a:solidFill>
                <a:effectLst/>
                <a:latin typeface="Times New Roman" pitchFamily="32"/>
                <a:ea typeface="宋体" pitchFamily="32"/>
              </a:rPr>
              <a:t> </a:t>
            </a:r>
          </a:p>
        </p:txBody>
      </p:sp>
      <p:pic>
        <p:nvPicPr>
          <p:cNvPr id="12380" name="yt_image_12380">
            <a:extLst>
              <a:ext uri="">
                <a16:creationId xmlns:a16="http://schemas.microsoft.com/office/drawing/2014/main" xmlns:a14="http://schemas.microsoft.com/office/drawing/2010/main" xmlns="" id="{5351258F-BC95-41E6-9372-C2FE361B0291}"/>
              </a:ext>
            </a:extLst>
          </p:cNvPr>
          <p:cNvPicPr>
            <a:picLocks noChangeAspect="1" noChangeArrowheads="1"/>
          </p:cNvPicPr>
          <p:nvPr/>
        </p:nvPicPr>
        <p:blipFill>
          <a:blip r:embed="rId2" cstate="print"/>
          <a:srcRect/>
          <a:stretch>
            <a:fillRect/>
          </a:stretch>
        </p:blipFill>
        <p:spPr bwMode="auto">
          <a:xfrm>
            <a:off x="540000" y="900000"/>
            <a:ext cx="4105486" cy="652653"/>
          </a:xfrm>
          <a:prstGeom prst="rect">
            <a:avLst/>
          </a:prstGeom>
          <a:noFill/>
          <a:extLst>
            <a:ext uri="{909E8E84-426E-40DD-AFC4-6F175D3DCCD1}">
              <a14:hiddenFill xmlns:a14="http://schemas.microsoft.com/office/drawing/2010/main">
                <a:solidFill>
                  <a:srgbClr val="FFFFFF"/>
                </a:solidFill>
              </a14:hiddenFill>
            </a:ext>
          </a:extLst>
        </p:spPr>
      </p:pic>
      <p:sp>
        <p:nvSpPr>
          <p:cNvPr id="12383" name="yt_shape_12383"/>
          <p:cNvSpPr txBox="1"/>
          <p:nvPr/>
        </p:nvSpPr>
        <p:spPr>
          <a:xfrm>
            <a:off x="540000" y="1603297"/>
            <a:ext cx="3751027" cy="448777"/>
          </a:xfrm>
          <a:prstGeom prst="rect">
            <a:avLst/>
          </a:prstGeom>
        </p:spPr>
        <p:txBody>
          <a:bodyPr vert="horz" wrap="none" lIns="0" tIns="0" rIns="0" bIns="0" rtlCol="0">
            <a:noAutofit/>
          </a:bodyPr>
          <a:lstStyle/>
          <a:p>
            <a:pPr algn="l" eaLnBrk="1" latinLnBrk="0" hangingPunct="0">
              <a:lnSpc>
                <a:spcPct val="129999"/>
              </a:lnSpc>
            </a:pPr>
            <a:r>
              <a:rPr lang="en-US" altLang="zh-CN" sz="2500" b="0" i="0" u="none">
                <a:solidFill>
                  <a:srgbClr val="1EE3CF"/>
                </a:solidFill>
                <a:effectLst/>
                <a:latin typeface="Times New Roman" pitchFamily="25"/>
                <a:ea typeface="Times New Roman" pitchFamily="25"/>
                <a:sym typeface="Finished"/>
              </a:rPr>
              <a:t> </a:t>
            </a:r>
            <a:r>
              <a:rPr lang="en-US" altLang="zh-CN" sz="2400" b="0" i="0" u="none">
                <a:solidFill>
                  <a:srgbClr val="1EE3CF"/>
                </a:solidFill>
                <a:effectLst/>
                <a:latin typeface="Times New Roman" pitchFamily="24"/>
                <a:ea typeface="宋体" pitchFamily="24"/>
                <a:sym typeface=""/>
              </a:rPr>
              <a:t>               </a:t>
            </a:r>
            <a:r>
              <a:rPr lang="en-US" altLang="zh-CN" sz="1700" b="0" i="0" u="none">
                <a:solidFill>
                  <a:srgbClr val="1EE3CF"/>
                </a:solidFill>
                <a:effectLst/>
                <a:latin typeface="Times New Roman" pitchFamily="17"/>
                <a:ea typeface="宋体" pitchFamily="17"/>
                <a:sym typeface=""/>
              </a:rPr>
              <a:t> </a:t>
            </a:r>
            <a:r>
              <a:rPr lang="zh-CN" altLang="zh-CN" sz="2400" b="0" i="1" u="none">
                <a:solidFill>
                  <a:srgbClr val="000000"/>
                </a:solidFill>
                <a:effectLst/>
                <a:latin typeface="Times New Roman" pitchFamily="24"/>
                <a:ea typeface="宋体" pitchFamily="24"/>
              </a:rPr>
              <a:t>　</a:t>
            </a:r>
            <a:r>
              <a:rPr lang="zh-CN" altLang="zh-CN" sz="2400" b="0" i="0" u="none">
                <a:solidFill>
                  <a:srgbClr val="000000"/>
                </a:solidFill>
                <a:effectLst/>
                <a:latin typeface="Times New Roman" pitchFamily="24"/>
                <a:ea typeface="黑体" pitchFamily="24"/>
              </a:rPr>
              <a:t>列代数式并求值</a:t>
            </a:r>
          </a:p>
        </p:txBody>
      </p:sp>
      <p:sp>
        <p:nvSpPr>
          <p:cNvPr id="12384" name="yt_shape_12384"/>
          <p:cNvSpPr txBox="1"/>
          <p:nvPr/>
        </p:nvSpPr>
        <p:spPr>
          <a:xfrm>
            <a:off x="540119" y="2102862"/>
            <a:ext cx="11492915" cy="908647"/>
          </a:xfrm>
          <a:prstGeom prst="rect">
            <a:avLst/>
          </a:prstGeom>
        </p:spPr>
        <p:txBody>
          <a:bodyPr vert="horz" wrap="square" lIns="0" tIns="0" rIns="0" bIns="0" rtlCol="0">
            <a:noAutofit/>
          </a:bodyPr>
          <a:lstStyle/>
          <a:p>
            <a:pPr algn="l" eaLnBrk="1" latinLnBrk="0" hangingPunct="0">
              <a:lnSpc>
                <a:spcPct val="129999"/>
              </a:lnSpc>
            </a:pPr>
            <a:r>
              <a:rPr lang="en-US" altLang="zh-CN" sz="2400" b="0" i="0" u="none">
                <a:solidFill>
                  <a:srgbClr val="000000"/>
                </a:solidFill>
                <a:effectLst/>
                <a:latin typeface="Times New Roman" pitchFamily="24"/>
                <a:ea typeface="宋体" pitchFamily="24"/>
              </a:rPr>
              <a:t>1</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 </a:t>
            </a:r>
            <a:r>
              <a:rPr lang="zh-CN" altLang="zh-CN" sz="2400" b="0" i="0" u="none">
                <a:solidFill>
                  <a:srgbClr val="000000"/>
                </a:solidFill>
                <a:effectLst/>
                <a:latin typeface="Times New Roman" pitchFamily="24"/>
                <a:ea typeface="宋体" pitchFamily="24"/>
              </a:rPr>
              <a:t>某农村有耕地</a:t>
            </a:r>
            <a:r>
              <a:rPr lang="en-US" altLang="zh-CN" sz="2400" b="0" i="0" u="none">
                <a:solidFill>
                  <a:srgbClr val="000000"/>
                </a:solidFill>
                <a:effectLst/>
                <a:latin typeface="Times New Roman" pitchFamily="24"/>
                <a:ea typeface="宋体" pitchFamily="24"/>
              </a:rPr>
              <a:t>1000</a:t>
            </a:r>
            <a:r>
              <a:rPr lang="zh-CN" altLang="zh-CN" sz="2400" b="0" i="0" u="none">
                <a:solidFill>
                  <a:srgbClr val="000000"/>
                </a:solidFill>
                <a:effectLst/>
                <a:latin typeface="Times New Roman" pitchFamily="24"/>
                <a:ea typeface="宋体" pitchFamily="24"/>
              </a:rPr>
              <a:t>亩</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分别种植粮食</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棉花和蔬菜</a:t>
            </a:r>
            <a:r>
              <a:rPr lang="en-US"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其中蔬菜用</a:t>
            </a:r>
            <a:r>
              <a:rPr lang="zh-CN" altLang="zh-CN" sz="2400" b="0" i="0" u="none" spc="375">
                <a:solidFill>
                  <a:srgbClr val="000000"/>
                </a:solidFill>
                <a:effectLst/>
                <a:latin typeface="Times New Roman" pitchFamily="24"/>
                <a:ea typeface="宋体" pitchFamily="24"/>
              </a:rPr>
              <a:t>地</a:t>
            </a:r>
            <a:r>
              <a:rPr lang="en-US" altLang="zh-CN" sz="2400" b="0" i="1" u="none" spc="375">
                <a:solidFill>
                  <a:srgbClr val="000000"/>
                </a:solidFill>
                <a:effectLst/>
                <a:latin typeface="Times New Roman" pitchFamily="24"/>
                <a:ea typeface="宋体" pitchFamily="24"/>
              </a:rPr>
              <a:t>a</a:t>
            </a:r>
            <a:r>
              <a:rPr lang="zh-CN" altLang="zh-CN" sz="2400" b="0" i="0" u="none">
                <a:solidFill>
                  <a:srgbClr val="000000"/>
                </a:solidFill>
                <a:effectLst/>
                <a:latin typeface="Times New Roman" pitchFamily="24"/>
                <a:ea typeface="宋体" pitchFamily="24"/>
              </a:rPr>
              <a:t>亩</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sym typeface="_⨹_3_95a60"/>
              </a:rPr>
              <a:t>粮食用</a:t>
            </a:r>
            <a:br>
              <a:rPr lang="zh-CN" altLang="zh-CN" sz="2400" b="0" i="0" u="none">
                <a:solidFill>
                  <a:srgbClr val="000000"/>
                </a:solidFill>
                <a:effectLst/>
                <a:latin typeface="Times New Roman" pitchFamily="24"/>
                <a:ea typeface="宋体" pitchFamily="24"/>
              </a:rPr>
            </a:br>
            <a:r>
              <a:rPr lang="zh-CN" altLang="zh-CN" sz="2400" b="0" i="0" u="none">
                <a:solidFill>
                  <a:srgbClr val="000000"/>
                </a:solidFill>
                <a:effectLst/>
                <a:latin typeface="Times New Roman" pitchFamily="24"/>
                <a:ea typeface="宋体" pitchFamily="24"/>
              </a:rPr>
              <a:t>地比蔬菜用地的</a:t>
            </a:r>
            <a:r>
              <a:rPr lang="en-US" altLang="zh-CN" sz="2400" b="0" i="0" u="none">
                <a:solidFill>
                  <a:srgbClr val="000000"/>
                </a:solidFill>
                <a:effectLst/>
                <a:latin typeface="Times New Roman" pitchFamily="24"/>
                <a:ea typeface="宋体" pitchFamily="24"/>
              </a:rPr>
              <a:t>6</a:t>
            </a:r>
            <a:r>
              <a:rPr lang="zh-CN" altLang="zh-CN" sz="2400" b="0" i="0" u="none">
                <a:solidFill>
                  <a:srgbClr val="000000"/>
                </a:solidFill>
                <a:effectLst/>
                <a:latin typeface="Times New Roman" pitchFamily="24"/>
                <a:ea typeface="宋体" pitchFamily="24"/>
              </a:rPr>
              <a:t>倍还</a:t>
            </a:r>
            <a:r>
              <a:rPr lang="zh-CN" altLang="zh-CN" sz="2400" b="0" i="0" u="none" spc="375">
                <a:solidFill>
                  <a:srgbClr val="000000"/>
                </a:solidFill>
                <a:effectLst/>
                <a:latin typeface="Times New Roman" pitchFamily="24"/>
                <a:ea typeface="宋体" pitchFamily="24"/>
              </a:rPr>
              <a:t>多</a:t>
            </a:r>
            <a:r>
              <a:rPr lang="en-US" altLang="zh-CN" sz="2400" b="0" i="1" u="none" spc="375">
                <a:solidFill>
                  <a:srgbClr val="000000"/>
                </a:solidFill>
                <a:effectLst/>
                <a:latin typeface="Times New Roman" pitchFamily="24"/>
                <a:ea typeface="宋体" pitchFamily="24"/>
              </a:rPr>
              <a:t>b</a:t>
            </a:r>
            <a:r>
              <a:rPr lang="zh-CN" altLang="zh-CN" sz="2400" b="0" i="0" u="none">
                <a:solidFill>
                  <a:srgbClr val="000000"/>
                </a:solidFill>
                <a:effectLst/>
                <a:latin typeface="Times New Roman" pitchFamily="24"/>
                <a:ea typeface="宋体" pitchFamily="24"/>
              </a:rPr>
              <a:t>亩</a:t>
            </a:r>
            <a:r>
              <a:rPr lang="en-US" altLang="zh-CN" sz="2400" b="0" i="0" u="none">
                <a:solidFill>
                  <a:srgbClr val="000000"/>
                </a:solidFill>
                <a:effectLst/>
                <a:latin typeface="宋体" pitchFamily="24"/>
                <a:ea typeface="宋体" pitchFamily="24"/>
              </a:rPr>
              <a:t>.</a:t>
            </a:r>
          </a:p>
        </p:txBody>
      </p:sp>
      <p:sp>
        <p:nvSpPr>
          <p:cNvPr id="12385" name="yt_shape_12385"/>
          <p:cNvSpPr txBox="1"/>
          <p:nvPr/>
        </p:nvSpPr>
        <p:spPr>
          <a:xfrm>
            <a:off x="540000" y="3062297"/>
            <a:ext cx="3231654" cy="428515"/>
          </a:xfrm>
          <a:prstGeom prst="rect">
            <a:avLst/>
          </a:prstGeom>
        </p:spPr>
        <p:txBody>
          <a:bodyPr vert="horz" wrap="none" lIns="0" tIns="0" rIns="0" bIns="0" rtlCol="0">
            <a:noAutofit/>
          </a:bodyPr>
          <a:lstStyle/>
          <a:p>
            <a:pPr algn="l" eaLnBrk="1" latinLnBrk="0" hangingPunct="0">
              <a:lnSpc>
                <a:spcPct val="129999"/>
              </a:lnSpc>
            </a:pP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1</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粮食用地多少亩</a:t>
            </a:r>
            <a:r>
              <a:rPr lang="zh-CN" altLang="zh-CN" sz="2400" b="0" i="0" u="none">
                <a:solidFill>
                  <a:srgbClr val="000000"/>
                </a:solidFill>
                <a:effectLst/>
                <a:latin typeface="宋体" pitchFamily="24"/>
                <a:ea typeface="宋体" pitchFamily="24"/>
              </a:rPr>
              <a:t>？</a:t>
            </a:r>
          </a:p>
        </p:txBody>
      </p:sp>
      <p:sp>
        <p:nvSpPr>
          <p:cNvPr id="12386" name="yt_shape_12386"/>
          <p:cNvSpPr txBox="1"/>
          <p:nvPr/>
        </p:nvSpPr>
        <p:spPr>
          <a:xfrm>
            <a:off x="540000" y="3541600"/>
            <a:ext cx="4655121" cy="428515"/>
          </a:xfrm>
          <a:prstGeom prst="rect">
            <a:avLst/>
          </a:prstGeom>
        </p:spPr>
        <p:txBody>
          <a:bodyPr vert="horz" wrap="none" lIns="0" tIns="0" rIns="0" bIns="0" rtlCol="0">
            <a:noAutofit/>
          </a:bodyPr>
          <a:lstStyle/>
          <a:p>
            <a:pPr algn="l" eaLnBrk="1" latinLnBrk="0" hangingPunct="0">
              <a:lnSpc>
                <a:spcPct val="129999"/>
              </a:lnSpc>
            </a:pPr>
            <a:r>
              <a:rPr lang="zh-CN" altLang="zh-CN" sz="2400" b="0" i="0" u="none">
                <a:solidFill>
                  <a:srgbClr val="FF0000">
                    <a:alpha val="0"/>
                  </a:srgbClr>
                </a:solidFill>
                <a:effectLst/>
                <a:latin typeface="Times New Roman" pitchFamily="24"/>
                <a:ea typeface="楷体" pitchFamily="24"/>
              </a:rPr>
              <a:t>解</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1</a:t>
            </a:r>
            <a:r>
              <a:rPr lang="zh-CN" altLang="zh-CN" sz="2400" b="0" i="0" u="none">
                <a:solidFill>
                  <a:srgbClr val="FF0000">
                    <a:alpha val="0"/>
                  </a:srgbClr>
                </a:solidFill>
                <a:effectLst/>
                <a:latin typeface="宋体" pitchFamily="24"/>
                <a:ea typeface="宋体" pitchFamily="24"/>
              </a:rPr>
              <a:t>）</a:t>
            </a:r>
            <a:r>
              <a:rPr lang="zh-CN" altLang="zh-CN" sz="2400" b="0" i="0" u="none">
                <a:solidFill>
                  <a:srgbClr val="FF0000">
                    <a:alpha val="0"/>
                  </a:srgbClr>
                </a:solidFill>
                <a:effectLst/>
                <a:latin typeface="Times New Roman" pitchFamily="24"/>
                <a:ea typeface="楷体" pitchFamily="24"/>
              </a:rPr>
              <a:t>粮食用地</a:t>
            </a:r>
            <a:r>
              <a:rPr lang="zh-CN" altLang="zh-CN" sz="2400" b="0" i="0" u="none">
                <a:solidFill>
                  <a:srgbClr val="FF0000">
                    <a:alpha val="0"/>
                  </a:srgbClr>
                </a:solidFill>
                <a:effectLst/>
                <a:latin typeface="宋体" pitchFamily="24"/>
                <a:ea typeface="宋体" pitchFamily="24"/>
              </a:rPr>
              <a:t>（</a:t>
            </a:r>
            <a:r>
              <a:rPr lang="en-US" altLang="zh-CN" sz="2400" b="0" i="0" u="none" spc="375">
                <a:solidFill>
                  <a:srgbClr val="FF0000">
                    <a:alpha val="0"/>
                  </a:srgbClr>
                </a:solidFill>
                <a:effectLst/>
                <a:latin typeface="Times New Roman" pitchFamily="24"/>
                <a:ea typeface="宋体" pitchFamily="24"/>
              </a:rPr>
              <a:t>6</a:t>
            </a:r>
            <a:r>
              <a:rPr lang="en-US" altLang="zh-CN" sz="2400" b="0" i="1" u="none" spc="375">
                <a:solidFill>
                  <a:srgbClr val="FF0000">
                    <a:alpha val="0"/>
                  </a:srgbClr>
                </a:solidFill>
                <a:effectLst/>
                <a:latin typeface="Times New Roman" pitchFamily="24"/>
                <a:ea typeface="宋体" pitchFamily="24"/>
              </a:rPr>
              <a:t>a</a:t>
            </a:r>
            <a:r>
              <a:rPr lang="zh-CN" altLang="zh-CN" sz="2400" b="0" i="0" u="none" spc="375">
                <a:solidFill>
                  <a:srgbClr val="FF0000">
                    <a:alpha val="0"/>
                  </a:srgbClr>
                </a:solidFill>
                <a:effectLst/>
                <a:latin typeface="宋体" pitchFamily="24"/>
                <a:ea typeface="宋体" pitchFamily="24"/>
              </a:rPr>
              <a:t>＋</a:t>
            </a:r>
            <a:r>
              <a:rPr lang="en-US" altLang="zh-CN" sz="2400" b="0" i="1" u="none" spc="375">
                <a:solidFill>
                  <a:srgbClr val="FF0000">
                    <a:alpha val="0"/>
                  </a:srgbClr>
                </a:solidFill>
                <a:effectLst/>
                <a:latin typeface="Times New Roman" pitchFamily="24"/>
                <a:ea typeface="宋体" pitchFamily="24"/>
              </a:rPr>
              <a:t>b</a:t>
            </a:r>
            <a:r>
              <a:rPr lang="zh-CN" altLang="zh-CN" sz="2400" b="0" i="0" u="none">
                <a:solidFill>
                  <a:srgbClr val="FF0000">
                    <a:alpha val="0"/>
                  </a:srgbClr>
                </a:solidFill>
                <a:effectLst/>
                <a:latin typeface="宋体" pitchFamily="24"/>
                <a:ea typeface="宋体" pitchFamily="24"/>
              </a:rPr>
              <a:t>）</a:t>
            </a:r>
            <a:r>
              <a:rPr lang="zh-CN" altLang="zh-CN" sz="2400" b="0" i="0" u="none">
                <a:solidFill>
                  <a:srgbClr val="FF0000">
                    <a:alpha val="0"/>
                  </a:srgbClr>
                </a:solidFill>
                <a:effectLst/>
                <a:latin typeface="Times New Roman" pitchFamily="24"/>
                <a:ea typeface="楷体" pitchFamily="24"/>
              </a:rPr>
              <a:t>亩</a:t>
            </a:r>
            <a:r>
              <a:rPr lang="en-US" altLang="zh-CN" sz="2400" b="0" i="0" u="none">
                <a:solidFill>
                  <a:srgbClr val="FF0000">
                    <a:alpha val="0"/>
                  </a:srgbClr>
                </a:solidFill>
                <a:effectLst/>
                <a:latin typeface="宋体" pitchFamily="24"/>
                <a:ea typeface="宋体" pitchFamily="24"/>
              </a:rPr>
              <a:t>.</a:t>
            </a:r>
          </a:p>
        </p:txBody>
      </p:sp>
      <p:sp>
        <p:nvSpPr>
          <p:cNvPr id="12387" name="yt_shape_12387"/>
          <p:cNvSpPr txBox="1"/>
          <p:nvPr/>
        </p:nvSpPr>
        <p:spPr>
          <a:xfrm>
            <a:off x="540000" y="4020903"/>
            <a:ext cx="6194003" cy="428515"/>
          </a:xfrm>
          <a:prstGeom prst="rect">
            <a:avLst/>
          </a:prstGeom>
        </p:spPr>
        <p:txBody>
          <a:bodyPr vert="horz" wrap="none" lIns="0" tIns="0" rIns="0" bIns="0" rtlCol="0">
            <a:noAutofit/>
          </a:bodyPr>
          <a:lstStyle/>
          <a:p>
            <a:pPr algn="l" eaLnBrk="1" latinLnBrk="0" hangingPunct="0">
              <a:lnSpc>
                <a:spcPct val="129999"/>
              </a:lnSpc>
            </a:pP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2</a:t>
            </a:r>
            <a:r>
              <a:rPr lang="zh-CN" altLang="zh-CN" sz="2400" b="0" i="0" u="none">
                <a:solidFill>
                  <a:srgbClr val="000000"/>
                </a:solidFill>
                <a:effectLst/>
                <a:latin typeface="宋体" pitchFamily="24"/>
                <a:ea typeface="宋体" pitchFamily="24"/>
              </a:rPr>
              <a:t>）</a:t>
            </a:r>
            <a:r>
              <a:rPr lang="zh-CN" altLang="zh-CN" sz="2400" b="0" i="0" u="none" spc="375">
                <a:solidFill>
                  <a:srgbClr val="000000"/>
                </a:solidFill>
                <a:effectLst/>
                <a:latin typeface="Times New Roman" pitchFamily="24"/>
                <a:ea typeface="宋体" pitchFamily="24"/>
              </a:rPr>
              <a:t>当</a:t>
            </a:r>
            <a:r>
              <a:rPr lang="en-US" altLang="zh-CN" sz="2400" b="0" i="1" u="none" spc="375">
                <a:solidFill>
                  <a:srgbClr val="000000"/>
                </a:solidFill>
                <a:effectLst/>
                <a:latin typeface="Times New Roman" pitchFamily="24"/>
                <a:ea typeface="宋体" pitchFamily="24"/>
              </a:rPr>
              <a:t>a</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120</a:t>
            </a:r>
            <a:r>
              <a:rPr lang="zh-CN" altLang="zh-CN" sz="2400" b="0" i="0" u="none" spc="375">
                <a:solidFill>
                  <a:srgbClr val="000000"/>
                </a:solidFill>
                <a:effectLst/>
                <a:latin typeface="宋体" pitchFamily="24"/>
                <a:ea typeface="宋体" pitchFamily="24"/>
              </a:rPr>
              <a:t>，</a:t>
            </a:r>
            <a:r>
              <a:rPr lang="en-US" altLang="zh-CN" sz="2400" b="0" i="1" u="none" spc="375">
                <a:solidFill>
                  <a:srgbClr val="000000"/>
                </a:solidFill>
                <a:effectLst/>
                <a:latin typeface="Times New Roman" pitchFamily="24"/>
                <a:ea typeface="宋体" pitchFamily="24"/>
              </a:rPr>
              <a:t>b</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4</a:t>
            </a:r>
            <a:r>
              <a:rPr lang="zh-CN" altLang="zh-CN" sz="2400" b="0" i="0" u="none">
                <a:solidFill>
                  <a:srgbClr val="000000"/>
                </a:solidFill>
                <a:effectLst/>
                <a:latin typeface="Times New Roman" pitchFamily="24"/>
                <a:ea typeface="宋体" pitchFamily="24"/>
              </a:rPr>
              <a:t>时</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棉花用地多少亩</a:t>
            </a:r>
            <a:r>
              <a:rPr lang="zh-CN" altLang="zh-CN" sz="2400" b="0" i="0" u="none">
                <a:solidFill>
                  <a:srgbClr val="000000"/>
                </a:solidFill>
                <a:effectLst/>
                <a:latin typeface="宋体" pitchFamily="24"/>
                <a:ea typeface="宋体" pitchFamily="24"/>
              </a:rPr>
              <a:t>？</a:t>
            </a:r>
          </a:p>
        </p:txBody>
      </p:sp>
      <p:sp>
        <p:nvSpPr>
          <p:cNvPr id="12388" name="yt_shape_12388"/>
          <p:cNvSpPr txBox="1"/>
          <p:nvPr/>
        </p:nvSpPr>
        <p:spPr>
          <a:xfrm>
            <a:off x="540000" y="4500206"/>
            <a:ext cx="8906284" cy="908647"/>
          </a:xfrm>
          <a:prstGeom prst="rect">
            <a:avLst/>
          </a:prstGeom>
        </p:spPr>
        <p:txBody>
          <a:bodyPr vert="horz" wrap="none" lIns="0" tIns="0" rIns="0" bIns="0" rtlCol="0">
            <a:noAutofit/>
          </a:bodyPr>
          <a:lstStyle/>
          <a:p>
            <a:pPr algn="l" eaLnBrk="1" latinLnBrk="0" hangingPunct="0">
              <a:lnSpc>
                <a:spcPct val="129999"/>
              </a:lnSpc>
            </a:pPr>
            <a:r>
              <a:rPr lang="zh-CN" altLang="zh-CN" sz="2400" b="0" i="0" u="none">
                <a:solidFill>
                  <a:srgbClr val="FF0000">
                    <a:alpha val="0"/>
                  </a:srgbClr>
                </a:solidFill>
                <a:effectLst/>
                <a:latin typeface="Times New Roman" pitchFamily="24"/>
                <a:ea typeface="楷体" pitchFamily="24"/>
              </a:rPr>
              <a:t>解</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2</a:t>
            </a:r>
            <a:r>
              <a:rPr lang="zh-CN" altLang="zh-CN" sz="2400" b="0" i="0" u="none">
                <a:solidFill>
                  <a:srgbClr val="FF0000">
                    <a:alpha val="0"/>
                  </a:srgbClr>
                </a:solidFill>
                <a:effectLst/>
                <a:latin typeface="宋体" pitchFamily="24"/>
                <a:ea typeface="宋体" pitchFamily="24"/>
              </a:rPr>
              <a:t>）</a:t>
            </a:r>
            <a:r>
              <a:rPr lang="zh-CN" altLang="zh-CN" sz="2400" b="0" i="0" u="none" spc="375">
                <a:solidFill>
                  <a:srgbClr val="FF0000">
                    <a:alpha val="0"/>
                  </a:srgbClr>
                </a:solidFill>
                <a:effectLst/>
                <a:latin typeface="Times New Roman" pitchFamily="24"/>
                <a:ea typeface="楷体" pitchFamily="24"/>
              </a:rPr>
              <a:t>当</a:t>
            </a:r>
            <a:r>
              <a:rPr lang="en-US" altLang="zh-CN" sz="2400" b="0" i="1" u="none" spc="375">
                <a:solidFill>
                  <a:srgbClr val="FF0000">
                    <a:alpha val="0"/>
                  </a:srgbClr>
                </a:solidFill>
                <a:effectLst/>
                <a:latin typeface="Times New Roman" pitchFamily="24"/>
                <a:ea typeface="宋体" pitchFamily="24"/>
              </a:rPr>
              <a:t>a</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120</a:t>
            </a:r>
            <a:r>
              <a:rPr lang="zh-CN" altLang="zh-CN" sz="2400" b="0" i="0" u="none" spc="375">
                <a:solidFill>
                  <a:srgbClr val="FF0000">
                    <a:alpha val="0"/>
                  </a:srgbClr>
                </a:solidFill>
                <a:effectLst/>
                <a:latin typeface="宋体" pitchFamily="24"/>
                <a:ea typeface="宋体" pitchFamily="24"/>
              </a:rPr>
              <a:t>，</a:t>
            </a:r>
            <a:r>
              <a:rPr lang="en-US" altLang="zh-CN" sz="2400" b="0" i="1" u="none" spc="375">
                <a:solidFill>
                  <a:srgbClr val="FF0000">
                    <a:alpha val="0"/>
                  </a:srgbClr>
                </a:solidFill>
                <a:effectLst/>
                <a:latin typeface="Times New Roman" pitchFamily="24"/>
                <a:ea typeface="宋体" pitchFamily="24"/>
              </a:rPr>
              <a:t>b</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4</a:t>
            </a:r>
            <a:r>
              <a:rPr lang="zh-CN" altLang="zh-CN" sz="2400" b="0" i="0" u="none">
                <a:solidFill>
                  <a:srgbClr val="FF0000">
                    <a:alpha val="0"/>
                  </a:srgbClr>
                </a:solidFill>
                <a:effectLst/>
                <a:latin typeface="Times New Roman" pitchFamily="24"/>
                <a:ea typeface="楷体" pitchFamily="24"/>
              </a:rPr>
              <a:t>时</a:t>
            </a:r>
            <a:r>
              <a:rPr lang="zh-CN" altLang="zh-CN" sz="2400" b="0" i="0" u="none">
                <a:solidFill>
                  <a:srgbClr val="FF0000">
                    <a:alpha val="0"/>
                  </a:srgbClr>
                </a:solidFill>
                <a:effectLst/>
                <a:latin typeface="宋体" pitchFamily="24"/>
                <a:ea typeface="宋体" pitchFamily="24"/>
              </a:rPr>
              <a:t>，</a:t>
            </a:r>
            <a:r>
              <a:rPr lang="zh-CN" altLang="zh-CN" sz="2400" b="0" i="0" u="none">
                <a:solidFill>
                  <a:srgbClr val="FF0000">
                    <a:alpha val="0"/>
                  </a:srgbClr>
                </a:solidFill>
                <a:effectLst/>
                <a:latin typeface="Times New Roman" pitchFamily="24"/>
                <a:ea typeface="楷体" pitchFamily="24"/>
              </a:rPr>
              <a:t>棉花用地为</a:t>
            </a:r>
          </a:p>
          <a:p>
            <a:pPr algn="l" eaLnBrk="1" latinLnBrk="0" hangingPunct="0">
              <a:lnSpc>
                <a:spcPct val="129999"/>
              </a:lnSpc>
            </a:pPr>
            <a:r>
              <a:rPr lang="en-US" altLang="zh-CN" sz="2400" b="0" i="0" u="none">
                <a:solidFill>
                  <a:srgbClr val="FF0000">
                    <a:alpha val="0"/>
                  </a:srgbClr>
                </a:solidFill>
                <a:effectLst/>
                <a:latin typeface="Times New Roman" pitchFamily="24"/>
                <a:ea typeface="宋体" pitchFamily="24"/>
              </a:rPr>
              <a:t>1000</a:t>
            </a:r>
            <a:r>
              <a:rPr lang="zh-CN" altLang="zh-CN" sz="2400" b="0" i="0" u="none" spc="375">
                <a:solidFill>
                  <a:srgbClr val="FF0000">
                    <a:alpha val="0"/>
                  </a:srgbClr>
                </a:solidFill>
                <a:effectLst/>
                <a:latin typeface="宋体" pitchFamily="24"/>
                <a:ea typeface="宋体" pitchFamily="24"/>
              </a:rPr>
              <a:t>－</a:t>
            </a:r>
            <a:r>
              <a:rPr lang="en-US" altLang="zh-CN" sz="2400" b="0" i="1" u="none" spc="375">
                <a:solidFill>
                  <a:srgbClr val="FF0000">
                    <a:alpha val="0"/>
                  </a:srgbClr>
                </a:solidFill>
                <a:effectLst/>
                <a:latin typeface="Times New Roman" pitchFamily="24"/>
                <a:ea typeface="宋体" pitchFamily="24"/>
              </a:rPr>
              <a:t>a</a:t>
            </a:r>
            <a:r>
              <a:rPr lang="zh-CN" altLang="zh-CN" sz="2400" b="0" i="0" u="none">
                <a:solidFill>
                  <a:srgbClr val="FF0000">
                    <a:alpha val="0"/>
                  </a:srgbClr>
                </a:solidFill>
                <a:effectLst/>
                <a:latin typeface="宋体" pitchFamily="24"/>
                <a:ea typeface="宋体" pitchFamily="24"/>
              </a:rPr>
              <a:t>－（</a:t>
            </a:r>
            <a:r>
              <a:rPr lang="en-US" altLang="zh-CN" sz="2400" b="0" i="0" u="none" spc="375">
                <a:solidFill>
                  <a:srgbClr val="FF0000">
                    <a:alpha val="0"/>
                  </a:srgbClr>
                </a:solidFill>
                <a:effectLst/>
                <a:latin typeface="Times New Roman" pitchFamily="24"/>
                <a:ea typeface="宋体" pitchFamily="24"/>
              </a:rPr>
              <a:t>6</a:t>
            </a:r>
            <a:r>
              <a:rPr lang="en-US" altLang="zh-CN" sz="2400" b="0" i="1" u="none" spc="375">
                <a:solidFill>
                  <a:srgbClr val="FF0000">
                    <a:alpha val="0"/>
                  </a:srgbClr>
                </a:solidFill>
                <a:effectLst/>
                <a:latin typeface="Times New Roman" pitchFamily="24"/>
                <a:ea typeface="宋体" pitchFamily="24"/>
              </a:rPr>
              <a:t>a</a:t>
            </a:r>
            <a:r>
              <a:rPr lang="zh-CN" altLang="zh-CN" sz="2400" b="0" i="0" u="none" spc="375">
                <a:solidFill>
                  <a:srgbClr val="FF0000">
                    <a:alpha val="0"/>
                  </a:srgbClr>
                </a:solidFill>
                <a:effectLst/>
                <a:latin typeface="宋体" pitchFamily="24"/>
                <a:ea typeface="宋体" pitchFamily="24"/>
              </a:rPr>
              <a:t>＋</a:t>
            </a:r>
            <a:r>
              <a:rPr lang="en-US" altLang="zh-CN" sz="2400" b="0" i="1" u="none" spc="375">
                <a:solidFill>
                  <a:srgbClr val="FF0000">
                    <a:alpha val="0"/>
                  </a:srgbClr>
                </a:solidFill>
                <a:effectLst/>
                <a:latin typeface="Times New Roman" pitchFamily="24"/>
                <a:ea typeface="宋体" pitchFamily="24"/>
              </a:rPr>
              <a:t>b</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1000</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120</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6</a:t>
            </a:r>
            <a:r>
              <a:rPr lang="en-US"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120</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4</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156</a:t>
            </a:r>
            <a:r>
              <a:rPr lang="zh-CN" altLang="zh-CN" sz="2400" b="0" i="0" u="none">
                <a:solidFill>
                  <a:srgbClr val="FF0000">
                    <a:alpha val="0"/>
                  </a:srgbClr>
                </a:solidFill>
                <a:effectLst/>
                <a:latin typeface="宋体" pitchFamily="24"/>
                <a:ea typeface="宋体" pitchFamily="24"/>
              </a:rPr>
              <a:t>（</a:t>
            </a:r>
            <a:r>
              <a:rPr lang="zh-CN" altLang="zh-CN" sz="2400" b="0" i="0" u="none">
                <a:solidFill>
                  <a:srgbClr val="FF0000">
                    <a:alpha val="0"/>
                  </a:srgbClr>
                </a:solidFill>
                <a:effectLst/>
                <a:latin typeface="Times New Roman" pitchFamily="24"/>
                <a:ea typeface="楷体" pitchFamily="24"/>
              </a:rPr>
              <a:t>亩</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宋体" pitchFamily="24"/>
                <a:ea typeface="宋体" pitchFamily="24"/>
              </a:rPr>
              <a:t>.</a:t>
            </a:r>
          </a:p>
        </p:txBody>
      </p:sp>
      <p:pic>
        <p:nvPicPr>
          <p:cNvPr id="3" name="yt_shape_1723549406748">
            <a:extLst>
              <a:ext uri="{FF2B5EF4-FFF2-40B4-BE49-F238E27FC236}">
                <a16:creationId xmlns:a16="http://schemas.microsoft.com/office/drawing/2014/main" id="{4B1AC31E-6825-EE98-3CB2-98DE896AE14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40000" y="1653331"/>
            <a:ext cx="1276542" cy="344369"/>
          </a:xfrm>
          <a:prstGeom prst="rect">
            <a:avLst/>
          </a:prstGeom>
        </p:spPr>
      </p:pic>
      <p:sp>
        <p:nvSpPr>
          <p:cNvPr id="2" name="文本框 1">
            <a:extLst>
              <a:ext uri="{FF2B5EF4-FFF2-40B4-BE49-F238E27FC236}">
                <a16:creationId xmlns:a16="http://schemas.microsoft.com/office/drawing/2014/main" id="{802DA869-2971-5983-130A-66097D753577}"/>
              </a:ext>
            </a:extLst>
          </p:cNvPr>
          <p:cNvSpPr txBox="1"/>
          <p:nvPr/>
        </p:nvSpPr>
        <p:spPr>
          <a:xfrm>
            <a:off x="449989" y="3494794"/>
            <a:ext cx="4790186" cy="517983"/>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解</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1</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粮食用地</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375" normalizeH="0" baseline="0" noProof="0">
                <a:ln>
                  <a:noFill/>
                </a:ln>
                <a:solidFill>
                  <a:srgbClr val="FF0000"/>
                </a:solidFill>
                <a:effectLst/>
                <a:uLnTx/>
                <a:uFillTx/>
                <a:latin typeface="Times New Roman" pitchFamily="24"/>
                <a:ea typeface="宋体" pitchFamily="24"/>
                <a:cs typeface="+mn-cs"/>
              </a:rPr>
              <a:t>6</a:t>
            </a:r>
            <a:r>
              <a:rPr kumimoji="0" lang="en-US" altLang="zh-CN" sz="2400" b="0" i="1" strike="noStrike" kern="1200" cap="none" spc="375" normalizeH="0" baseline="0" noProof="0">
                <a:ln>
                  <a:noFill/>
                </a:ln>
                <a:solidFill>
                  <a:srgbClr val="FF0000"/>
                </a:solidFill>
                <a:effectLst/>
                <a:uLnTx/>
                <a:uFillTx/>
                <a:latin typeface="Times New Roman" pitchFamily="24"/>
                <a:ea typeface="宋体" pitchFamily="24"/>
                <a:cs typeface="+mn-cs"/>
              </a:rPr>
              <a:t>a</a:t>
            </a:r>
            <a:r>
              <a:rPr kumimoji="0" lang="zh-CN" altLang="zh-CN" sz="2400" b="0" i="0" strike="noStrike" kern="1200" cap="none" spc="375"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375" normalizeH="0" baseline="0" noProof="0">
                <a:ln>
                  <a:noFill/>
                </a:ln>
                <a:solidFill>
                  <a:srgbClr val="FF0000"/>
                </a:solidFill>
                <a:effectLst/>
                <a:uLnTx/>
                <a:uFillTx/>
                <a:latin typeface="Times New Roman" pitchFamily="24"/>
                <a:ea typeface="宋体" pitchFamily="24"/>
                <a:cs typeface="+mn-cs"/>
              </a:rPr>
              <a:t>b</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亩</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endParaRPr lang="zh-CN" altLang="en-US">
              <a:solidFill>
                <a:srgbClr val="FF0000"/>
              </a:solidFill>
            </a:endParaRPr>
          </a:p>
        </p:txBody>
      </p:sp>
      <p:sp>
        <p:nvSpPr>
          <p:cNvPr id="4" name="文本框 3">
            <a:extLst>
              <a:ext uri="{FF2B5EF4-FFF2-40B4-BE49-F238E27FC236}">
                <a16:creationId xmlns:a16="http://schemas.microsoft.com/office/drawing/2014/main" id="{9A7EE787-E18C-B375-B67C-A4C313C21F05}"/>
              </a:ext>
            </a:extLst>
          </p:cNvPr>
          <p:cNvSpPr txBox="1"/>
          <p:nvPr/>
        </p:nvSpPr>
        <p:spPr>
          <a:xfrm>
            <a:off x="449989" y="4453400"/>
            <a:ext cx="6009386"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解</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2</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zh-CN" altLang="zh-CN" sz="2400" b="0" i="0" strike="noStrike" kern="1200" cap="none" spc="375" normalizeH="0" baseline="0" noProof="0">
                <a:ln>
                  <a:noFill/>
                </a:ln>
                <a:solidFill>
                  <a:srgbClr val="FF0000"/>
                </a:solidFill>
                <a:effectLst/>
                <a:uLnTx/>
                <a:uFillTx/>
                <a:latin typeface="Times New Roman" pitchFamily="24"/>
                <a:ea typeface="楷体" pitchFamily="24"/>
                <a:cs typeface="+mn-cs"/>
              </a:rPr>
              <a:t>当</a:t>
            </a:r>
            <a:r>
              <a:rPr kumimoji="0" lang="en-US" altLang="zh-CN" sz="2400" b="0" i="1" strike="noStrike" kern="1200" cap="none" spc="375" normalizeH="0" baseline="0" noProof="0">
                <a:ln>
                  <a:noFill/>
                </a:ln>
                <a:solidFill>
                  <a:srgbClr val="FF0000"/>
                </a:solidFill>
                <a:effectLst/>
                <a:uLnTx/>
                <a:uFillTx/>
                <a:latin typeface="Times New Roman" pitchFamily="24"/>
                <a:ea typeface="宋体" pitchFamily="24"/>
                <a:cs typeface="+mn-cs"/>
              </a:rPr>
              <a:t>a</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120</a:t>
            </a:r>
            <a:r>
              <a:rPr kumimoji="0" lang="zh-CN" altLang="zh-CN" sz="2400" b="0" i="0" strike="noStrike" kern="1200" cap="none" spc="375"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375" normalizeH="0" baseline="0" noProof="0">
                <a:ln>
                  <a:noFill/>
                </a:ln>
                <a:solidFill>
                  <a:srgbClr val="FF0000"/>
                </a:solidFill>
                <a:effectLst/>
                <a:uLnTx/>
                <a:uFillTx/>
                <a:latin typeface="Times New Roman" pitchFamily="24"/>
                <a:ea typeface="宋体" pitchFamily="24"/>
                <a:cs typeface="+mn-cs"/>
              </a:rPr>
              <a:t>b</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4</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时</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棉花用地为</a:t>
            </a:r>
            <a:endParaRPr lang="zh-CN" altLang="en-US">
              <a:solidFill>
                <a:srgbClr val="FF0000"/>
              </a:solidFill>
            </a:endParaRPr>
          </a:p>
        </p:txBody>
      </p:sp>
      <p:sp>
        <p:nvSpPr>
          <p:cNvPr id="5" name="文本框 4">
            <a:extLst>
              <a:ext uri="{FF2B5EF4-FFF2-40B4-BE49-F238E27FC236}">
                <a16:creationId xmlns:a16="http://schemas.microsoft.com/office/drawing/2014/main" id="{F5374A94-946E-2E87-2792-D98362C9C54E}"/>
              </a:ext>
            </a:extLst>
          </p:cNvPr>
          <p:cNvSpPr txBox="1"/>
          <p:nvPr/>
        </p:nvSpPr>
        <p:spPr>
          <a:xfrm>
            <a:off x="449989" y="4928888"/>
            <a:ext cx="9000237"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1000</a:t>
            </a:r>
            <a:r>
              <a:rPr kumimoji="0" lang="zh-CN" altLang="zh-CN" sz="2400" b="0" i="0" strike="noStrike" kern="1200" cap="none" spc="375"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375" normalizeH="0" baseline="0" noProof="0">
                <a:ln>
                  <a:noFill/>
                </a:ln>
                <a:solidFill>
                  <a:srgbClr val="FF0000"/>
                </a:solidFill>
                <a:effectLst/>
                <a:uLnTx/>
                <a:uFillTx/>
                <a:latin typeface="Times New Roman" pitchFamily="24"/>
                <a:ea typeface="宋体" pitchFamily="24"/>
                <a:cs typeface="+mn-cs"/>
              </a:rPr>
              <a:t>a</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375" normalizeH="0" baseline="0" noProof="0">
                <a:ln>
                  <a:noFill/>
                </a:ln>
                <a:solidFill>
                  <a:srgbClr val="FF0000"/>
                </a:solidFill>
                <a:effectLst/>
                <a:uLnTx/>
                <a:uFillTx/>
                <a:latin typeface="Times New Roman" pitchFamily="24"/>
                <a:ea typeface="宋体" pitchFamily="24"/>
                <a:cs typeface="+mn-cs"/>
              </a:rPr>
              <a:t>6</a:t>
            </a:r>
            <a:r>
              <a:rPr kumimoji="0" lang="en-US" altLang="zh-CN" sz="2400" b="0" i="1" strike="noStrike" kern="1200" cap="none" spc="375" normalizeH="0" baseline="0" noProof="0">
                <a:ln>
                  <a:noFill/>
                </a:ln>
                <a:solidFill>
                  <a:srgbClr val="FF0000"/>
                </a:solidFill>
                <a:effectLst/>
                <a:uLnTx/>
                <a:uFillTx/>
                <a:latin typeface="Times New Roman" pitchFamily="24"/>
                <a:ea typeface="宋体" pitchFamily="24"/>
                <a:cs typeface="+mn-cs"/>
              </a:rPr>
              <a:t>a</a:t>
            </a:r>
            <a:r>
              <a:rPr kumimoji="0" lang="zh-CN" altLang="zh-CN" sz="2400" b="0" i="0" strike="noStrike" kern="1200" cap="none" spc="375"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375" normalizeH="0" baseline="0" noProof="0">
                <a:ln>
                  <a:noFill/>
                </a:ln>
                <a:solidFill>
                  <a:srgbClr val="FF0000"/>
                </a:solidFill>
                <a:effectLst/>
                <a:uLnTx/>
                <a:uFillTx/>
                <a:latin typeface="Times New Roman" pitchFamily="24"/>
                <a:ea typeface="宋体" pitchFamily="24"/>
                <a:cs typeface="+mn-cs"/>
              </a:rPr>
              <a:t>b</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1000</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120</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6</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120</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4</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156</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亩</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Effect transition="in" filter="blinds(horizontal)">
                                      <p:cBhvr>
                                        <p:cTn id="12" dur="500"/>
                                        <p:tgtEl>
                                          <p:spTgt spid="4">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5">
                                            <p:txEl>
                                              <p:pRg st="0" end="0"/>
                                            </p:txEl>
                                          </p:spTgt>
                                        </p:tgtEl>
                                        <p:attrNameLst>
                                          <p:attrName>style.visibility</p:attrName>
                                        </p:attrNameLst>
                                      </p:cBhvr>
                                      <p:to>
                                        <p:strVal val="visible"/>
                                      </p:to>
                                    </p:set>
                                    <p:animEffect transition="in" filter="blinds(horizontal)">
                                      <p:cBhvr>
                                        <p:cTn id="17"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4" grpId="0" build="allAtOnce"/>
      <p:bldP spid="5" grpId="0" build="allAtOnce"/>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2445" name="yt_shape_12445"/>
          <p:cNvSpPr txBox="1"/>
          <p:nvPr/>
        </p:nvSpPr>
        <p:spPr>
          <a:xfrm>
            <a:off x="540000" y="900000"/>
            <a:ext cx="3864584" cy="585353"/>
          </a:xfrm>
          <a:prstGeom prst="rect">
            <a:avLst/>
          </a:prstGeom>
        </p:spPr>
        <p:txBody>
          <a:bodyPr vert="horz" wrap="none" lIns="0" tIns="0" rIns="0" bIns="0" rtlCol="0">
            <a:noAutofit/>
          </a:bodyPr>
          <a:lstStyle/>
          <a:p>
            <a:pPr algn="l" eaLnBrk="1" latinLnBrk="0" hangingPunct="0">
              <a:lnSpc>
                <a:spcPct val="129999"/>
              </a:lnSpc>
            </a:pPr>
            <a:r>
              <a:rPr lang="en-US" altLang="zh-CN" sz="3250" b="0" i="0" u="none" spc="-3250">
                <a:solidFill>
                  <a:srgbClr val="1EE3CF"/>
                </a:solidFill>
                <a:effectLst/>
                <a:latin typeface="Times New Roman" pitchFamily="32"/>
                <a:ea typeface="宋体" pitchFamily="32"/>
              </a:rPr>
              <a:t> </a:t>
            </a:r>
            <a:r>
              <a:rPr lang="en-US" altLang="zh-CN" sz="3250" b="0" i="0" u="none" spc="29323">
                <a:solidFill>
                  <a:srgbClr val="1EE3CF"/>
                </a:solidFill>
                <a:effectLst/>
                <a:latin typeface="Times New Roman" pitchFamily="32"/>
                <a:ea typeface="宋体" pitchFamily="32"/>
              </a:rPr>
              <a:t> </a:t>
            </a:r>
          </a:p>
        </p:txBody>
      </p:sp>
      <p:pic>
        <p:nvPicPr>
          <p:cNvPr id="12444" name="yt_image_12444" title="H_50.94">
            <a:extLst>
              <a:ext uri="">
                <a16:creationId xmlns:a16="http://schemas.microsoft.com/office/drawing/2014/main" xmlns:a14="http://schemas.microsoft.com/office/drawing/2010/main" xmlns:m="http://schemas.openxmlformats.org/officeDocument/2006/math" xmlns:mc="http://schemas.openxmlformats.org/markup-compatibility/2006" xmlns="" id="{5351258F-BC95-41E6-9372-C2FE361B0291}"/>
              </a:ext>
            </a:extLst>
          </p:cNvPr>
          <p:cNvPicPr>
            <a:picLocks noChangeAspect="1" noChangeArrowheads="1"/>
          </p:cNvPicPr>
          <p:nvPr/>
        </p:nvPicPr>
        <p:blipFill>
          <a:blip r:embed="rId3" cstate="print"/>
          <a:srcRect/>
          <a:stretch>
            <a:fillRect/>
          </a:stretch>
        </p:blipFill>
        <p:spPr bwMode="auto">
          <a:xfrm>
            <a:off x="540000" y="900000"/>
            <a:ext cx="3824785" cy="646938"/>
          </a:xfrm>
          <a:prstGeom prst="rect">
            <a:avLst/>
          </a:prstGeom>
          <a:noFill/>
          <a:extLst>
            <a:ext uri="{909E8E84-426E-40DD-AFC4-6F175D3DCCD1}">
              <a14:hiddenFill xmlns:a14="http://schemas.microsoft.com/office/drawing/2010/main">
                <a:solidFill>
                  <a:srgbClr val="FFFFFF"/>
                </a:solidFill>
              </a14:hiddenFill>
            </a:ext>
          </a:extLst>
        </p:spPr>
      </p:pic>
      <mc:AlternateContent xmlns:mc="http://schemas.openxmlformats.org/markup-compatibility/2006">
        <mc:Choice xmlns:a14="http://schemas.microsoft.com/office/drawing/2010/main" Requires="a14">
          <p:sp>
            <p:nvSpPr>
              <p:cNvPr id="12447" name="yt_shape_12447"/>
              <p:cNvSpPr txBox="1"/>
              <p:nvPr/>
            </p:nvSpPr>
            <p:spPr>
              <a:xfrm>
                <a:off x="540119" y="1577771"/>
                <a:ext cx="11492915" cy="4947573"/>
              </a:xfrm>
              <a:prstGeom prst="rect">
                <a:avLst/>
              </a:prstGeom>
            </p:spPr>
            <p:txBody>
              <a:bodyPr vert="horz" wrap="square" lIns="0" tIns="0" rIns="0" bIns="0" rtlCol="0">
                <a:noAutofit/>
              </a:bodyPr>
              <a:lstStyle/>
              <a:p>
                <a:pPr algn="l" eaLnBrk="1" latinLnBrk="0" hangingPunct="0">
                  <a:lnSpc>
                    <a:spcPct val="129999"/>
                  </a:lnSpc>
                </a:pPr>
                <a:r>
                  <a:rPr lang="en-US" altLang="zh-CN" sz="2400" b="0" i="0" u="none" spc="150">
                    <a:solidFill>
                      <a:srgbClr val="000000"/>
                    </a:solidFill>
                    <a:effectLst/>
                    <a:latin typeface="Times New Roman" pitchFamily="24"/>
                    <a:ea typeface="宋体" pitchFamily="24"/>
                  </a:rPr>
                  <a:t>7</a:t>
                </a:r>
                <a:r>
                  <a:rPr lang="en-US" altLang="zh-CN" sz="2400" b="0" i="0" u="none" spc="150">
                    <a:solidFill>
                      <a:srgbClr val="000000"/>
                    </a:solidFill>
                    <a:effectLst/>
                    <a:latin typeface="宋体" pitchFamily="24"/>
                    <a:ea typeface="宋体" pitchFamily="24"/>
                  </a:rPr>
                  <a:t>.</a:t>
                </a:r>
                <a:r>
                  <a:rPr lang="en-US" altLang="zh-CN" sz="2400" b="0" i="0" u="none" spc="150">
                    <a:solidFill>
                      <a:srgbClr val="000000"/>
                    </a:solidFill>
                    <a:effectLst/>
                    <a:latin typeface="Times New Roman" pitchFamily="24"/>
                    <a:ea typeface="Times New Roman" pitchFamily="24"/>
                  </a:rPr>
                  <a:t> </a:t>
                </a:r>
                <a:r>
                  <a:rPr lang="zh-CN" altLang="zh-CN" sz="2400" b="0" i="0" u="none" spc="150">
                    <a:solidFill>
                      <a:srgbClr val="000000"/>
                    </a:solidFill>
                    <a:effectLst/>
                    <a:latin typeface="宋体" pitchFamily="24"/>
                    <a:ea typeface="宋体" pitchFamily="24"/>
                  </a:rPr>
                  <a:t>（</a:t>
                </a:r>
                <a:r>
                  <a:rPr lang="zh-CN" altLang="zh-CN" sz="2400" b="0" i="0" u="none" spc="150">
                    <a:solidFill>
                      <a:srgbClr val="000000"/>
                    </a:solidFill>
                    <a:effectLst/>
                    <a:latin typeface="Times New Roman" pitchFamily="24"/>
                    <a:ea typeface="楷体" pitchFamily="24"/>
                  </a:rPr>
                  <a:t>方案设计</a:t>
                </a:r>
                <a:r>
                  <a:rPr lang="zh-CN" altLang="zh-CN" sz="2400" b="0" i="0" u="none" spc="150">
                    <a:solidFill>
                      <a:srgbClr val="000000"/>
                    </a:solidFill>
                    <a:effectLst/>
                    <a:latin typeface="宋体" pitchFamily="24"/>
                    <a:ea typeface="宋体" pitchFamily="24"/>
                  </a:rPr>
                  <a:t>）</a:t>
                </a:r>
                <a:r>
                  <a:rPr lang="zh-CN" altLang="zh-CN" sz="2400" b="0" i="0" u="none" spc="150">
                    <a:solidFill>
                      <a:srgbClr val="000000"/>
                    </a:solidFill>
                    <a:effectLst/>
                    <a:latin typeface="Times New Roman" pitchFamily="24"/>
                    <a:ea typeface="宋体" pitchFamily="24"/>
                  </a:rPr>
                  <a:t>某中学七年级</a:t>
                </a:r>
                <a:r>
                  <a:rPr lang="zh-CN" altLang="zh-CN" sz="2400" b="0" i="0" u="none" spc="150">
                    <a:solidFill>
                      <a:srgbClr val="000000"/>
                    </a:solidFill>
                    <a:effectLst/>
                    <a:latin typeface="宋体" pitchFamily="24"/>
                    <a:ea typeface="宋体" pitchFamily="24"/>
                  </a:rPr>
                  <a:t>（</a:t>
                </a:r>
                <a:r>
                  <a:rPr lang="en-US" altLang="zh-CN" sz="2400" b="0" i="0" u="none" spc="150">
                    <a:solidFill>
                      <a:srgbClr val="000000"/>
                    </a:solidFill>
                    <a:effectLst/>
                    <a:latin typeface="Times New Roman" pitchFamily="24"/>
                    <a:ea typeface="宋体" pitchFamily="24"/>
                  </a:rPr>
                  <a:t>4</a:t>
                </a:r>
                <a:r>
                  <a:rPr lang="zh-CN" altLang="zh-CN" sz="2400" b="0" i="0" u="none" spc="150">
                    <a:solidFill>
                      <a:srgbClr val="000000"/>
                    </a:solidFill>
                    <a:effectLst/>
                    <a:latin typeface="宋体" pitchFamily="24"/>
                    <a:ea typeface="宋体" pitchFamily="24"/>
                  </a:rPr>
                  <a:t>）</a:t>
                </a:r>
                <a:r>
                  <a:rPr lang="zh-CN" altLang="zh-CN" sz="2400" b="0" i="0" u="none" spc="150">
                    <a:solidFill>
                      <a:srgbClr val="000000"/>
                    </a:solidFill>
                    <a:effectLst/>
                    <a:latin typeface="Times New Roman" pitchFamily="24"/>
                    <a:ea typeface="宋体" pitchFamily="24"/>
                  </a:rPr>
                  <a:t>班三位教师决定带领本班</a:t>
                </a:r>
                <a:r>
                  <a:rPr lang="en-US" altLang="zh-CN" sz="2400" b="0" i="1" u="none" spc="150">
                    <a:solidFill>
                      <a:srgbClr val="000000"/>
                    </a:solidFill>
                    <a:effectLst/>
                    <a:latin typeface="Times New Roman" pitchFamily="24"/>
                    <a:ea typeface="宋体" pitchFamily="24"/>
                  </a:rPr>
                  <a:t>a</a:t>
                </a:r>
                <a:r>
                  <a:rPr lang="zh-CN" altLang="zh-CN" sz="2400" b="0" i="0" u="none" spc="150">
                    <a:solidFill>
                      <a:srgbClr val="000000"/>
                    </a:solidFill>
                    <a:effectLst/>
                    <a:latin typeface="Times New Roman" pitchFamily="24"/>
                    <a:ea typeface="宋体" pitchFamily="24"/>
                  </a:rPr>
                  <a:t>名学生</a:t>
                </a:r>
                <a:r>
                  <a:rPr lang="zh-CN" altLang="zh-CN" sz="2400" b="0" i="0" u="none" spc="150">
                    <a:solidFill>
                      <a:srgbClr val="000000"/>
                    </a:solidFill>
                    <a:effectLst/>
                    <a:latin typeface="宋体" pitchFamily="24"/>
                    <a:ea typeface="宋体" pitchFamily="24"/>
                  </a:rPr>
                  <a:t>（</a:t>
                </a:r>
                <a:r>
                  <a:rPr lang="zh-CN" altLang="zh-CN" sz="2400" b="0" i="0" u="none" spc="150">
                    <a:solidFill>
                      <a:srgbClr val="000000"/>
                    </a:solidFill>
                    <a:effectLst/>
                    <a:latin typeface="Times New Roman" pitchFamily="24"/>
                    <a:ea typeface="宋体" pitchFamily="24"/>
                    <a:sym typeface="_⨹_2_31b0c"/>
                  </a:rPr>
                  <a:t>学生</a:t>
                </a:r>
                <a:br>
                  <a:rPr lang="zh-CN" altLang="zh-CN" sz="2400" b="0" i="0" u="none" spc="150">
                    <a:solidFill>
                      <a:srgbClr val="000000"/>
                    </a:solidFill>
                    <a:effectLst/>
                    <a:latin typeface="Times New Roman" pitchFamily="24"/>
                    <a:ea typeface="宋体" pitchFamily="24"/>
                  </a:rPr>
                </a:br>
                <a:r>
                  <a:rPr lang="zh-CN" altLang="zh-CN" sz="2400" b="0" i="0" u="none" spc="150">
                    <a:solidFill>
                      <a:srgbClr val="000000"/>
                    </a:solidFill>
                    <a:effectLst/>
                    <a:latin typeface="Times New Roman" pitchFamily="24"/>
                    <a:ea typeface="宋体" pitchFamily="24"/>
                  </a:rPr>
                  <a:t>人数不少于</a:t>
                </a:r>
                <a:r>
                  <a:rPr lang="en-US" altLang="zh-CN" sz="2400" b="0" i="0" u="none" spc="150">
                    <a:solidFill>
                      <a:srgbClr val="000000"/>
                    </a:solidFill>
                    <a:effectLst/>
                    <a:latin typeface="Times New Roman" pitchFamily="24"/>
                    <a:ea typeface="宋体" pitchFamily="24"/>
                  </a:rPr>
                  <a:t>3</a:t>
                </a:r>
                <a:r>
                  <a:rPr lang="zh-CN" altLang="zh-CN" sz="2400" b="0" i="0" u="none" spc="150">
                    <a:solidFill>
                      <a:srgbClr val="000000"/>
                    </a:solidFill>
                    <a:effectLst/>
                    <a:latin typeface="Times New Roman" pitchFamily="24"/>
                    <a:ea typeface="宋体" pitchFamily="24"/>
                  </a:rPr>
                  <a:t>人</a:t>
                </a:r>
                <a:r>
                  <a:rPr lang="zh-CN" altLang="zh-CN" sz="2400" b="0" i="0" u="none" spc="150">
                    <a:solidFill>
                      <a:srgbClr val="000000"/>
                    </a:solidFill>
                    <a:effectLst/>
                    <a:latin typeface="宋体" pitchFamily="24"/>
                    <a:ea typeface="宋体" pitchFamily="24"/>
                  </a:rPr>
                  <a:t>），</a:t>
                </a:r>
                <a:r>
                  <a:rPr lang="zh-CN" altLang="zh-CN" sz="2400" b="0" i="0" u="none" spc="150">
                    <a:solidFill>
                      <a:srgbClr val="000000"/>
                    </a:solidFill>
                    <a:effectLst/>
                    <a:latin typeface="Times New Roman" pitchFamily="24"/>
                    <a:ea typeface="宋体" pitchFamily="24"/>
                  </a:rPr>
                  <a:t>在五一期间去北京旅游</a:t>
                </a:r>
                <a:r>
                  <a:rPr lang="zh-CN" altLang="zh-CN" sz="2400" b="0" i="0" u="none" spc="150">
                    <a:solidFill>
                      <a:srgbClr val="000000"/>
                    </a:solidFill>
                    <a:effectLst/>
                    <a:latin typeface="宋体" pitchFamily="24"/>
                    <a:ea typeface="宋体" pitchFamily="24"/>
                  </a:rPr>
                  <a:t>，</a:t>
                </a:r>
                <a:r>
                  <a:rPr lang="zh-CN" altLang="zh-CN" sz="2400" b="0" i="0" u="none" spc="150">
                    <a:solidFill>
                      <a:srgbClr val="000000"/>
                    </a:solidFill>
                    <a:effectLst/>
                    <a:latin typeface="Times New Roman" pitchFamily="24"/>
                    <a:ea typeface="宋体" pitchFamily="24"/>
                  </a:rPr>
                  <a:t>甲旅行社的收费标准为</a:t>
                </a:r>
                <a:r>
                  <a:rPr lang="zh-CN" altLang="zh-CN" sz="2400" b="0" i="0" u="none" spc="150">
                    <a:solidFill>
                      <a:srgbClr val="000000"/>
                    </a:solidFill>
                    <a:effectLst/>
                    <a:latin typeface="宋体" pitchFamily="24"/>
                    <a:ea typeface="宋体" pitchFamily="24"/>
                  </a:rPr>
                  <a:t>：</a:t>
                </a:r>
                <a:r>
                  <a:rPr lang="zh-CN" altLang="zh-CN" sz="2400" b="0" i="0" u="none" spc="150">
                    <a:solidFill>
                      <a:srgbClr val="000000"/>
                    </a:solidFill>
                    <a:effectLst/>
                    <a:latin typeface="Times New Roman" pitchFamily="24"/>
                    <a:ea typeface="宋体" pitchFamily="24"/>
                    <a:sym typeface="_⨹_3_ec7fc"/>
                  </a:rPr>
                  <a:t>教师全</a:t>
                </a:r>
                <a:br>
                  <a:rPr lang="zh-CN" altLang="zh-CN" sz="2400" b="0" i="0" u="none" spc="150">
                    <a:solidFill>
                      <a:srgbClr val="000000"/>
                    </a:solidFill>
                    <a:effectLst/>
                    <a:latin typeface="Times New Roman" pitchFamily="24"/>
                    <a:ea typeface="宋体" pitchFamily="24"/>
                  </a:rPr>
                </a:br>
                <a:r>
                  <a:rPr lang="zh-CN" altLang="zh-CN" sz="2400" b="0" i="0" u="none" spc="150">
                    <a:solidFill>
                      <a:srgbClr val="000000"/>
                    </a:solidFill>
                    <a:effectLst/>
                    <a:latin typeface="Times New Roman" pitchFamily="24"/>
                    <a:ea typeface="宋体" pitchFamily="24"/>
                  </a:rPr>
                  <a:t>价</a:t>
                </a:r>
                <a:r>
                  <a:rPr lang="zh-CN" altLang="zh-CN" sz="2400" b="0" i="0" u="none" spc="150">
                    <a:solidFill>
                      <a:srgbClr val="000000"/>
                    </a:solidFill>
                    <a:effectLst/>
                    <a:latin typeface="宋体" pitchFamily="24"/>
                    <a:ea typeface="宋体" pitchFamily="24"/>
                  </a:rPr>
                  <a:t>，</a:t>
                </a:r>
                <a:r>
                  <a:rPr lang="zh-CN" altLang="zh-CN" sz="2400" b="0" i="0" u="none" spc="150">
                    <a:solidFill>
                      <a:srgbClr val="000000"/>
                    </a:solidFill>
                    <a:effectLst/>
                    <a:latin typeface="Times New Roman" pitchFamily="24"/>
                    <a:ea typeface="宋体" pitchFamily="24"/>
                  </a:rPr>
                  <a:t>学生半价</a:t>
                </a:r>
                <a:r>
                  <a:rPr lang="zh-CN" altLang="zh-CN" sz="2400" b="0" i="0" u="none" spc="150">
                    <a:solidFill>
                      <a:srgbClr val="000000"/>
                    </a:solidFill>
                    <a:effectLst/>
                    <a:latin typeface="宋体" pitchFamily="24"/>
                    <a:ea typeface="宋体" pitchFamily="24"/>
                  </a:rPr>
                  <a:t>；</a:t>
                </a:r>
                <a:r>
                  <a:rPr lang="zh-CN" altLang="zh-CN" sz="2400" b="0" i="0" u="none" spc="150">
                    <a:solidFill>
                      <a:srgbClr val="000000"/>
                    </a:solidFill>
                    <a:effectLst/>
                    <a:latin typeface="Times New Roman" pitchFamily="24"/>
                    <a:ea typeface="宋体" pitchFamily="24"/>
                  </a:rPr>
                  <a:t>而乙旅行社不分教师</a:t>
                </a:r>
                <a:r>
                  <a:rPr lang="zh-CN" altLang="zh-CN" sz="2400" b="0" i="0" u="none" spc="150">
                    <a:solidFill>
                      <a:srgbClr val="000000"/>
                    </a:solidFill>
                    <a:effectLst/>
                    <a:latin typeface="宋体" pitchFamily="24"/>
                    <a:ea typeface="宋体" pitchFamily="24"/>
                  </a:rPr>
                  <a:t>、</a:t>
                </a:r>
                <a:r>
                  <a:rPr lang="zh-CN" altLang="zh-CN" sz="2400" b="0" i="0" u="none" spc="150">
                    <a:solidFill>
                      <a:srgbClr val="000000"/>
                    </a:solidFill>
                    <a:effectLst/>
                    <a:latin typeface="Times New Roman" pitchFamily="24"/>
                    <a:ea typeface="宋体" pitchFamily="24"/>
                  </a:rPr>
                  <a:t>学生一律八折优惠</a:t>
                </a:r>
                <a:r>
                  <a:rPr lang="en-US" altLang="zh-CN" sz="2400" b="0" i="0" u="none" spc="150">
                    <a:solidFill>
                      <a:srgbClr val="000000"/>
                    </a:solidFill>
                    <a:effectLst/>
                    <a:latin typeface="宋体" pitchFamily="24"/>
                    <a:ea typeface="宋体" pitchFamily="24"/>
                  </a:rPr>
                  <a:t>.</a:t>
                </a:r>
                <a:r>
                  <a:rPr lang="zh-CN" altLang="zh-CN" sz="2400" b="0" i="0" u="none" spc="150">
                    <a:solidFill>
                      <a:srgbClr val="000000"/>
                    </a:solidFill>
                    <a:effectLst/>
                    <a:latin typeface="Times New Roman" pitchFamily="24"/>
                    <a:ea typeface="宋体" pitchFamily="24"/>
                    <a:sym typeface="_⨹_8_e9162"/>
                  </a:rPr>
                  <a:t>这两家旅行社的基</a:t>
                </a:r>
                <a:br>
                  <a:rPr lang="zh-CN" altLang="zh-CN" sz="2400" b="0" i="0" u="none" spc="150">
                    <a:solidFill>
                      <a:srgbClr val="000000"/>
                    </a:solidFill>
                    <a:effectLst/>
                    <a:latin typeface="Times New Roman" pitchFamily="24"/>
                    <a:ea typeface="宋体" pitchFamily="24"/>
                  </a:rPr>
                </a:br>
                <a:r>
                  <a:rPr lang="zh-CN" altLang="zh-CN" sz="2400" b="0" i="0" u="none" spc="150">
                    <a:solidFill>
                      <a:srgbClr val="000000"/>
                    </a:solidFill>
                    <a:effectLst/>
                    <a:latin typeface="Times New Roman" pitchFamily="24"/>
                    <a:ea typeface="宋体" pitchFamily="24"/>
                  </a:rPr>
                  <a:t>本价都是</a:t>
                </a:r>
                <a:r>
                  <a:rPr lang="en-US" altLang="zh-CN" sz="2400" b="0" i="0" u="none" spc="150">
                    <a:solidFill>
                      <a:srgbClr val="000000"/>
                    </a:solidFill>
                    <a:effectLst/>
                    <a:latin typeface="Times New Roman" pitchFamily="24"/>
                    <a:ea typeface="宋体" pitchFamily="24"/>
                  </a:rPr>
                  <a:t>500</a:t>
                </a:r>
                <a:r>
                  <a:rPr lang="zh-CN" altLang="zh-CN" sz="2400" b="0" i="0" u="none" spc="150">
                    <a:solidFill>
                      <a:srgbClr val="000000"/>
                    </a:solidFill>
                    <a:effectLst/>
                    <a:latin typeface="Times New Roman" pitchFamily="24"/>
                    <a:ea typeface="宋体" pitchFamily="24"/>
                  </a:rPr>
                  <a:t>元</a:t>
                </a:r>
                <a:r>
                  <a:rPr lang="en-US" altLang="zh-CN" sz="2400" b="0" i="0" u="none" spc="150">
                    <a:solidFill>
                      <a:srgbClr val="000000"/>
                    </a:solidFill>
                    <a:effectLst/>
                    <a:latin typeface="宋体" pitchFamily="24"/>
                    <a:ea typeface="宋体" pitchFamily="24"/>
                  </a:rPr>
                  <a:t>.</a:t>
                </a:r>
              </a:p>
              <a:p>
                <a:pPr algn="l" eaLnBrk="1" latinLnBrk="0" hangingPunct="0">
                  <a:lnSpc>
                    <a:spcPct val="129999"/>
                  </a:lnSpc>
                </a:pPr>
                <a:r>
                  <a:rPr lang="zh-CN" altLang="zh-CN" sz="2400" b="0" i="0" u="none" spc="150">
                    <a:solidFill>
                      <a:srgbClr val="000000"/>
                    </a:solidFill>
                    <a:effectLst/>
                    <a:latin typeface="宋体" pitchFamily="24"/>
                    <a:ea typeface="宋体" pitchFamily="24"/>
                  </a:rPr>
                  <a:t>（</a:t>
                </a:r>
                <a:r>
                  <a:rPr lang="en-US" altLang="zh-CN" sz="2400" b="0" i="0" u="none" spc="150">
                    <a:solidFill>
                      <a:srgbClr val="000000"/>
                    </a:solidFill>
                    <a:effectLst/>
                    <a:latin typeface="Times New Roman" pitchFamily="24"/>
                    <a:ea typeface="宋体" pitchFamily="24"/>
                  </a:rPr>
                  <a:t>1</a:t>
                </a:r>
                <a:r>
                  <a:rPr lang="zh-CN" altLang="zh-CN" sz="2400" b="0" i="0" u="none" spc="150">
                    <a:solidFill>
                      <a:srgbClr val="000000"/>
                    </a:solidFill>
                    <a:effectLst/>
                    <a:latin typeface="宋体" pitchFamily="24"/>
                    <a:ea typeface="宋体" pitchFamily="24"/>
                  </a:rPr>
                  <a:t>）</a:t>
                </a:r>
                <a:r>
                  <a:rPr lang="zh-CN" altLang="zh-CN" sz="2400" b="0" i="0" u="none" spc="150">
                    <a:solidFill>
                      <a:srgbClr val="000000"/>
                    </a:solidFill>
                    <a:effectLst/>
                    <a:latin typeface="Times New Roman" pitchFamily="24"/>
                    <a:ea typeface="宋体" pitchFamily="24"/>
                  </a:rPr>
                  <a:t>用含</a:t>
                </a:r>
                <a:r>
                  <a:rPr lang="en-US" altLang="zh-CN" sz="2400" b="0" i="1" u="none" spc="150">
                    <a:solidFill>
                      <a:srgbClr val="000000"/>
                    </a:solidFill>
                    <a:effectLst/>
                    <a:latin typeface="Times New Roman" pitchFamily="24"/>
                    <a:ea typeface="宋体" pitchFamily="24"/>
                  </a:rPr>
                  <a:t>a</a:t>
                </a:r>
                <a:r>
                  <a:rPr lang="zh-CN" altLang="zh-CN" sz="2400" b="0" i="0" u="none" spc="150">
                    <a:solidFill>
                      <a:srgbClr val="000000"/>
                    </a:solidFill>
                    <a:effectLst/>
                    <a:latin typeface="Times New Roman" pitchFamily="24"/>
                    <a:ea typeface="宋体" pitchFamily="24"/>
                  </a:rPr>
                  <a:t>的代数式表示这三位教师和</a:t>
                </a:r>
                <a:r>
                  <a:rPr lang="en-US" altLang="zh-CN" sz="2400" b="0" i="1" u="none" spc="150">
                    <a:solidFill>
                      <a:srgbClr val="000000"/>
                    </a:solidFill>
                    <a:effectLst/>
                    <a:latin typeface="Times New Roman" pitchFamily="24"/>
                    <a:ea typeface="宋体" pitchFamily="24"/>
                  </a:rPr>
                  <a:t>a</a:t>
                </a:r>
                <a:r>
                  <a:rPr lang="zh-CN" altLang="zh-CN" sz="2400" b="0" i="0" u="none" spc="150">
                    <a:solidFill>
                      <a:srgbClr val="000000"/>
                    </a:solidFill>
                    <a:effectLst/>
                    <a:latin typeface="Times New Roman" pitchFamily="24"/>
                    <a:ea typeface="宋体" pitchFamily="24"/>
                    <a:sym typeface="_⨹_16_a9072"/>
                  </a:rPr>
                  <a:t>名学生分别参加这两家旅行社所需的</a:t>
                </a:r>
                <a:br>
                  <a:rPr lang="zh-CN" altLang="zh-CN" sz="2400" b="0" i="0" u="none" spc="150">
                    <a:solidFill>
                      <a:srgbClr val="000000"/>
                    </a:solidFill>
                    <a:effectLst/>
                    <a:latin typeface="Times New Roman" pitchFamily="24"/>
                    <a:ea typeface="宋体" pitchFamily="24"/>
                  </a:rPr>
                </a:br>
                <a:r>
                  <a:rPr lang="zh-CN" altLang="zh-CN" sz="2400" b="0" i="0" u="none" spc="150">
                    <a:solidFill>
                      <a:srgbClr val="000000"/>
                    </a:solidFill>
                    <a:effectLst/>
                    <a:latin typeface="Times New Roman" pitchFamily="24"/>
                    <a:ea typeface="宋体" pitchFamily="24"/>
                  </a:rPr>
                  <a:t>总费用</a:t>
                </a:r>
                <a:r>
                  <a:rPr lang="zh-CN" altLang="zh-CN" sz="2400" b="0" i="0" u="none" spc="150">
                    <a:solidFill>
                      <a:srgbClr val="000000"/>
                    </a:solidFill>
                    <a:effectLst/>
                    <a:latin typeface="宋体" pitchFamily="24"/>
                    <a:ea typeface="宋体" pitchFamily="24"/>
                  </a:rPr>
                  <a:t>；</a:t>
                </a:r>
              </a:p>
              <a:p>
                <a:pPr algn="l" eaLnBrk="1" latinLnBrk="0" hangingPunct="0">
                  <a:lnSpc>
                    <a:spcPct val="129999"/>
                  </a:lnSpc>
                </a:pPr>
                <a:r>
                  <a:rPr lang="zh-CN" altLang="zh-CN" sz="2400" b="0" i="0" u="none">
                    <a:solidFill>
                      <a:srgbClr val="FF0000">
                        <a:alpha val="0"/>
                      </a:srgbClr>
                    </a:solidFill>
                    <a:effectLst/>
                    <a:latin typeface="Times New Roman" pitchFamily="24"/>
                    <a:ea typeface="楷体" pitchFamily="24"/>
                  </a:rPr>
                  <a:t>解</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1</a:t>
                </a:r>
                <a:r>
                  <a:rPr lang="zh-CN" altLang="zh-CN" sz="2400" b="0" i="0" u="none">
                    <a:solidFill>
                      <a:srgbClr val="FF0000">
                        <a:alpha val="0"/>
                      </a:srgbClr>
                    </a:solidFill>
                    <a:effectLst/>
                    <a:latin typeface="宋体" pitchFamily="24"/>
                    <a:ea typeface="宋体" pitchFamily="24"/>
                  </a:rPr>
                  <a:t>）</a:t>
                </a:r>
                <a:r>
                  <a:rPr lang="zh-CN" altLang="zh-CN" sz="2400" b="0" i="0" u="none">
                    <a:solidFill>
                      <a:srgbClr val="FF0000">
                        <a:alpha val="0"/>
                      </a:srgbClr>
                    </a:solidFill>
                    <a:effectLst/>
                    <a:latin typeface="Times New Roman" pitchFamily="24"/>
                    <a:ea typeface="楷体" pitchFamily="24"/>
                  </a:rPr>
                  <a:t>甲旅行社的收费为</a:t>
                </a:r>
              </a:p>
              <a:p>
                <a:pPr algn="l" eaLnBrk="1" latinLnBrk="0" hangingPunct="0">
                  <a:lnSpc>
                    <a:spcPct val="129999"/>
                  </a:lnSpc>
                </a:pPr>
                <a:r>
                  <a:rPr lang="en-US" altLang="zh-CN" sz="2400" b="0" i="0" u="none">
                    <a:solidFill>
                      <a:srgbClr val="FF0000">
                        <a:alpha val="0"/>
                      </a:srgbClr>
                    </a:solidFill>
                    <a:effectLst/>
                    <a:latin typeface="Times New Roman" pitchFamily="24"/>
                    <a:ea typeface="宋体" pitchFamily="24"/>
                  </a:rPr>
                  <a:t>500</a:t>
                </a:r>
                <a:r>
                  <a:rPr lang="en-US"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3</a:t>
                </a:r>
                <a:r>
                  <a:rPr lang="zh-CN" altLang="zh-CN" sz="2400" b="0" i="0" u="none" spc="375">
                    <a:solidFill>
                      <a:srgbClr val="FF0000">
                        <a:alpha val="0"/>
                      </a:srgbClr>
                    </a:solidFill>
                    <a:effectLst/>
                    <a:latin typeface="宋体" pitchFamily="24"/>
                    <a:ea typeface="宋体" pitchFamily="24"/>
                  </a:rPr>
                  <a:t>＋</a:t>
                </a:r>
                <a14:m>
                  <m:oMath xmlns:m="http://schemas.openxmlformats.org/officeDocument/2006/math">
                    <m:f>
                      <m:fPr>
                        <m:ctrlPr>
                          <a:rPr lang="en-US" altLang="zh-CN" sz="2400" b="0" i="1" smtClean="0">
                            <a:solidFill>
                              <a:srgbClr val="FE0000">
                                <a:alpha val="0"/>
                              </a:srgbClr>
                            </a:solidFill>
                            <a:effectLst/>
                            <a:latin typeface="Cambria Math" panose="02040503050406030204" pitchFamily="18" charset="0"/>
                            <a:ea typeface="Cambria Math" panose="02040503050406030204" pitchFamily="48" charset="0"/>
                          </a:rPr>
                        </m:ctrlPr>
                      </m:fPr>
                      <m:num>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1</m:t>
                        </m:r>
                      </m:num>
                      <m:den>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2</m:t>
                        </m:r>
                      </m:den>
                    </m:f>
                  </m:oMath>
                </a14:m>
                <a:r>
                  <a:rPr lang="en-US" altLang="zh-CN" sz="1500" b="0" i="1">
                    <a:solidFill>
                      <a:srgbClr val="FF0000">
                        <a:alpha val="0"/>
                      </a:srgbClr>
                    </a:solidFill>
                    <a:effectLst/>
                    <a:latin typeface="Times New Roman" panose="02040503050406030204" pitchFamily="48" charset="0"/>
                    <a:ea typeface="Cambria Math" panose="02040503050406030204" pitchFamily="48" charset="0"/>
                  </a:rPr>
                  <a:t> </a:t>
                </a:r>
                <a:r>
                  <a:rPr lang="en-US"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50</a:t>
                </a:r>
                <a:r>
                  <a:rPr lang="en-US" altLang="zh-CN" sz="2400" b="0" i="0" u="none" spc="375">
                    <a:solidFill>
                      <a:srgbClr val="FF0000">
                        <a:alpha val="0"/>
                      </a:srgbClr>
                    </a:solidFill>
                    <a:effectLst/>
                    <a:latin typeface="Times New Roman" pitchFamily="24"/>
                    <a:ea typeface="宋体" pitchFamily="24"/>
                  </a:rPr>
                  <a:t>0</a:t>
                </a:r>
                <a:r>
                  <a:rPr lang="en-US" altLang="zh-CN" sz="2400" b="0" i="1" u="none" spc="375">
                    <a:solidFill>
                      <a:srgbClr val="FF0000">
                        <a:alpha val="0"/>
                      </a:srgbClr>
                    </a:solidFill>
                    <a:effectLst/>
                    <a:latin typeface="Times New Roman" pitchFamily="24"/>
                    <a:ea typeface="宋体" pitchFamily="24"/>
                  </a:rPr>
                  <a:t>a</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1500</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25</a:t>
                </a:r>
                <a:r>
                  <a:rPr lang="en-US" altLang="zh-CN" sz="2400" b="0" i="0" u="none" spc="375">
                    <a:solidFill>
                      <a:srgbClr val="FF0000">
                        <a:alpha val="0"/>
                      </a:srgbClr>
                    </a:solidFill>
                    <a:effectLst/>
                    <a:latin typeface="Times New Roman" pitchFamily="24"/>
                    <a:ea typeface="宋体" pitchFamily="24"/>
                  </a:rPr>
                  <a:t>0</a:t>
                </a:r>
                <a:r>
                  <a:rPr lang="en-US" altLang="zh-CN" sz="2400" b="0" i="1" u="none" spc="375">
                    <a:solidFill>
                      <a:srgbClr val="FF0000">
                        <a:alpha val="0"/>
                      </a:srgbClr>
                    </a:solidFill>
                    <a:effectLst/>
                    <a:latin typeface="Times New Roman" pitchFamily="24"/>
                    <a:ea typeface="宋体" pitchFamily="24"/>
                  </a:rPr>
                  <a:t>a</a:t>
                </a:r>
                <a:r>
                  <a:rPr lang="zh-CN" altLang="zh-CN" sz="2400" b="0" i="0" u="none">
                    <a:solidFill>
                      <a:srgbClr val="FF0000">
                        <a:alpha val="0"/>
                      </a:srgbClr>
                    </a:solidFill>
                    <a:effectLst/>
                    <a:latin typeface="宋体" pitchFamily="24"/>
                    <a:ea typeface="宋体" pitchFamily="24"/>
                  </a:rPr>
                  <a:t>）</a:t>
                </a:r>
                <a:r>
                  <a:rPr lang="zh-CN" altLang="zh-CN" sz="2400" b="0" i="0" u="none">
                    <a:solidFill>
                      <a:srgbClr val="FF0000">
                        <a:alpha val="0"/>
                      </a:srgbClr>
                    </a:solidFill>
                    <a:effectLst/>
                    <a:latin typeface="Times New Roman" pitchFamily="24"/>
                    <a:ea typeface="楷体" pitchFamily="24"/>
                  </a:rPr>
                  <a:t>元</a:t>
                </a:r>
                <a:r>
                  <a:rPr lang="zh-CN" altLang="zh-CN" sz="2400" b="0" i="0" u="none">
                    <a:solidFill>
                      <a:srgbClr val="FF0000">
                        <a:alpha val="0"/>
                      </a:srgbClr>
                    </a:solidFill>
                    <a:effectLst/>
                    <a:latin typeface="宋体" pitchFamily="24"/>
                    <a:ea typeface="宋体" pitchFamily="24"/>
                  </a:rPr>
                  <a:t>，</a:t>
                </a:r>
              </a:p>
              <a:p>
                <a:pPr algn="l" eaLnBrk="1" latinLnBrk="0" hangingPunct="0">
                  <a:lnSpc>
                    <a:spcPct val="129999"/>
                  </a:lnSpc>
                </a:pPr>
                <a:r>
                  <a:rPr lang="zh-CN" altLang="zh-CN" sz="2400" b="0" i="0" u="none">
                    <a:solidFill>
                      <a:srgbClr val="FF0000">
                        <a:alpha val="0"/>
                      </a:srgbClr>
                    </a:solidFill>
                    <a:effectLst/>
                    <a:latin typeface="Times New Roman" pitchFamily="24"/>
                    <a:ea typeface="楷体" pitchFamily="24"/>
                  </a:rPr>
                  <a:t>乙旅行社的收费为</a:t>
                </a:r>
              </a:p>
              <a:p>
                <a:pPr algn="l" eaLnBrk="1" latinLnBrk="0" hangingPunct="0">
                  <a:lnSpc>
                    <a:spcPct val="129999"/>
                  </a:lnSpc>
                </a:pPr>
                <a:r>
                  <a:rPr lang="zh-CN" altLang="zh-CN" sz="2400" b="0" i="0" u="none" spc="375">
                    <a:solidFill>
                      <a:srgbClr val="FF0000">
                        <a:alpha val="0"/>
                      </a:srgbClr>
                    </a:solidFill>
                    <a:effectLst/>
                    <a:latin typeface="宋体" pitchFamily="24"/>
                    <a:ea typeface="宋体" pitchFamily="24"/>
                  </a:rPr>
                  <a:t>（</a:t>
                </a:r>
                <a:r>
                  <a:rPr lang="en-US" altLang="zh-CN" sz="2400" b="0" i="1" u="none" spc="375">
                    <a:solidFill>
                      <a:srgbClr val="FF0000">
                        <a:alpha val="0"/>
                      </a:srgbClr>
                    </a:solidFill>
                    <a:effectLst/>
                    <a:latin typeface="Times New Roman" pitchFamily="24"/>
                    <a:ea typeface="宋体" pitchFamily="24"/>
                  </a:rPr>
                  <a:t>a</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3</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500</a:t>
                </a:r>
                <a:r>
                  <a:rPr lang="en-US"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0</a:t>
                </a:r>
                <a:r>
                  <a:rPr lang="en-US"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8</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400</a:t>
                </a:r>
                <a:r>
                  <a:rPr lang="zh-CN" altLang="zh-CN" sz="2400" b="0" i="0" u="none" spc="375">
                    <a:solidFill>
                      <a:srgbClr val="FF0000">
                        <a:alpha val="0"/>
                      </a:srgbClr>
                    </a:solidFill>
                    <a:effectLst/>
                    <a:latin typeface="宋体" pitchFamily="24"/>
                    <a:ea typeface="宋体" pitchFamily="24"/>
                  </a:rPr>
                  <a:t>（</a:t>
                </a:r>
                <a:r>
                  <a:rPr lang="en-US" altLang="zh-CN" sz="2400" b="0" i="1" u="none" spc="375">
                    <a:solidFill>
                      <a:srgbClr val="FF0000">
                        <a:alpha val="0"/>
                      </a:srgbClr>
                    </a:solidFill>
                    <a:effectLst/>
                    <a:latin typeface="Times New Roman" pitchFamily="24"/>
                    <a:ea typeface="宋体" pitchFamily="24"/>
                  </a:rPr>
                  <a:t>a</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3</a:t>
                </a:r>
                <a:r>
                  <a:rPr lang="zh-CN" altLang="zh-CN" sz="2400" b="0" i="0" u="none">
                    <a:solidFill>
                      <a:srgbClr val="FF0000">
                        <a:alpha val="0"/>
                      </a:srgbClr>
                    </a:solidFill>
                    <a:effectLst/>
                    <a:latin typeface="宋体" pitchFamily="24"/>
                    <a:ea typeface="宋体" pitchFamily="24"/>
                  </a:rPr>
                  <a:t>）</a:t>
                </a:r>
                <a:r>
                  <a:rPr lang="zh-CN" altLang="zh-CN" sz="2400" b="0" i="0" u="none">
                    <a:solidFill>
                      <a:srgbClr val="FF0000">
                        <a:alpha val="0"/>
                      </a:srgbClr>
                    </a:solidFill>
                    <a:effectLst/>
                    <a:latin typeface="Times New Roman" pitchFamily="24"/>
                    <a:ea typeface="楷体" pitchFamily="24"/>
                  </a:rPr>
                  <a:t>元</a:t>
                </a:r>
                <a:r>
                  <a:rPr lang="en-US" altLang="zh-CN" sz="2400" b="0" i="0" u="none">
                    <a:solidFill>
                      <a:srgbClr val="FF0000">
                        <a:alpha val="0"/>
                      </a:srgbClr>
                    </a:solidFill>
                    <a:effectLst/>
                    <a:latin typeface="宋体" pitchFamily="24"/>
                    <a:ea typeface="宋体" pitchFamily="24"/>
                  </a:rPr>
                  <a:t>.</a:t>
                </a:r>
              </a:p>
            </p:txBody>
          </p:sp>
        </mc:Choice>
        <mc:Fallback>
          <p:sp>
            <p:nvSpPr>
              <p:cNvPr id="12447" name="yt_shape_12447"/>
              <p:cNvSpPr txBox="1">
                <a:spLocks noRot="1" noChangeAspect="1" noMove="1" noResize="1" noEditPoints="1" noAdjustHandles="1" noChangeArrowheads="1" noChangeShapeType="1" noTextEdit="1"/>
              </p:cNvSpPr>
              <p:nvPr/>
            </p:nvSpPr>
            <p:spPr>
              <a:xfrm>
                <a:off x="540119" y="1577771"/>
                <a:ext cx="11492915" cy="4947573"/>
              </a:xfrm>
              <a:prstGeom prst="rect">
                <a:avLst/>
              </a:prstGeom>
              <a:blipFill>
                <a:blip r:embed="rId4"/>
                <a:stretch>
                  <a:fillRect l="-1645" t="-1110" b="-2959"/>
                </a:stretch>
              </a:blipFill>
            </p:spPr>
            <p:txBody>
              <a:bodyPr/>
              <a:lstStyle/>
              <a:p>
                <a:r>
                  <a:rPr lang="zh-CN" altLang="en-US">
                    <a:noFill/>
                  </a:rPr>
                  <a:t> </a:t>
                </a:r>
              </a:p>
            </p:txBody>
          </p:sp>
        </mc:Fallback>
      </mc:AlternateContent>
      <p:sp>
        <p:nvSpPr>
          <p:cNvPr id="2" name="文本框 1">
            <a:extLst>
              <a:ext uri="{FF2B5EF4-FFF2-40B4-BE49-F238E27FC236}">
                <a16:creationId xmlns:a16="http://schemas.microsoft.com/office/drawing/2014/main" id="{32265637-A452-CC0F-713E-1D876BC83F00}"/>
              </a:ext>
            </a:extLst>
          </p:cNvPr>
          <p:cNvSpPr txBox="1"/>
          <p:nvPr/>
        </p:nvSpPr>
        <p:spPr>
          <a:xfrm>
            <a:off x="450108" y="4403705"/>
            <a:ext cx="3990086"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解</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1</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甲旅行社的收费为</a:t>
            </a:r>
            <a:endParaRPr lang="zh-CN" altLang="en-US">
              <a:solidFill>
                <a:srgbClr val="FF0000"/>
              </a:solidFill>
            </a:endParaRPr>
          </a:p>
        </p:txBody>
      </p:sp>
      <mc:AlternateContent xmlns:mc="http://schemas.openxmlformats.org/markup-compatibility/2006" xmlns:a14="http://schemas.microsoft.com/office/drawing/2010/main">
        <mc:Choice Requires="a14">
          <p:sp>
            <p:nvSpPr>
              <p:cNvPr id="3" name="文本框 2">
                <a:extLst>
                  <a:ext uri="{FF2B5EF4-FFF2-40B4-BE49-F238E27FC236}">
                    <a16:creationId xmlns:a16="http://schemas.microsoft.com/office/drawing/2014/main" id="{B75AB98C-D341-32C8-92C1-2FB9C454DDF5}"/>
                  </a:ext>
                </a:extLst>
              </p:cNvPr>
              <p:cNvSpPr txBox="1"/>
              <p:nvPr/>
            </p:nvSpPr>
            <p:spPr>
              <a:xfrm>
                <a:off x="450108" y="4879193"/>
                <a:ext cx="5776023" cy="765061"/>
              </a:xfrm>
              <a:prstGeom prst="rect">
                <a:avLst/>
              </a:prstGeom>
              <a:noFill/>
            </p:spPr>
            <p:txBody>
              <a:bodyPr vert="horz" wrap="none" rtlCol="0" anchor="ctr">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rPr>
                  <a:t>500</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rPr>
                  <a:t>3</a:t>
                </a:r>
                <a:r>
                  <a:rPr kumimoji="0" lang="zh-CN" altLang="zh-CN" sz="2400" b="0" i="0" strike="noStrike" kern="1200" cap="none" spc="375" normalizeH="0" baseline="0" noProof="0">
                    <a:ln>
                      <a:noFill/>
                    </a:ln>
                    <a:solidFill>
                      <a:srgbClr val="FF0000"/>
                    </a:solidFill>
                    <a:effectLst/>
                    <a:uLnTx/>
                    <a:uFillTx/>
                    <a:latin typeface="宋体" pitchFamily="24"/>
                    <a:ea typeface="宋体" pitchFamily="24"/>
                  </a:rPr>
                  <a:t>＋</a:t>
                </a:r>
                <a14:m>
                  <m:oMath xmlns:m="http://schemas.openxmlformats.org/officeDocument/2006/math">
                    <m:f>
                      <m:fPr>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fPr>
                      <m:num>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1</m:t>
                        </m:r>
                      </m:num>
                      <m:den>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2</m:t>
                        </m:r>
                      </m:den>
                    </m:f>
                  </m:oMath>
                </a14:m>
                <a:r>
                  <a:rPr kumimoji="0" lang="en-US" altLang="zh-CN" sz="1500" b="0" i="1" strike="noStrike" kern="1200" cap="none" spc="0" normalizeH="0" baseline="0" noProof="0">
                    <a:ln>
                      <a:noFill/>
                    </a:ln>
                    <a:solidFill>
                      <a:srgbClr val="FF0000"/>
                    </a:solidFill>
                    <a:effectLst/>
                    <a:uLnTx/>
                    <a:uFillTx/>
                    <a:latin typeface="Times New Roman" panose="02040503050406030204" pitchFamily="48" charset="0"/>
                    <a:ea typeface="Cambria Math" panose="02040503050406030204" pitchFamily="48" charset="0"/>
                  </a:rPr>
                  <a:t> </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rPr>
                  <a:t>50</a:t>
                </a:r>
                <a:r>
                  <a:rPr kumimoji="0" lang="en-US" altLang="zh-CN" sz="2400" b="0" i="0" strike="noStrike" kern="1200" cap="none" spc="375" normalizeH="0" baseline="0" noProof="0">
                    <a:ln>
                      <a:noFill/>
                    </a:ln>
                    <a:solidFill>
                      <a:srgbClr val="FF0000"/>
                    </a:solidFill>
                    <a:effectLst/>
                    <a:uLnTx/>
                    <a:uFillTx/>
                    <a:latin typeface="Times New Roman" pitchFamily="24"/>
                    <a:ea typeface="宋体" pitchFamily="24"/>
                  </a:rPr>
                  <a:t>0</a:t>
                </a:r>
                <a:r>
                  <a:rPr kumimoji="0" lang="en-US" altLang="zh-CN" sz="2400" b="0" i="1" strike="noStrike" kern="1200" cap="none" spc="375" normalizeH="0" baseline="0" noProof="0">
                    <a:ln>
                      <a:noFill/>
                    </a:ln>
                    <a:solidFill>
                      <a:srgbClr val="FF0000"/>
                    </a:solidFill>
                    <a:effectLst/>
                    <a:uLnTx/>
                    <a:uFillTx/>
                    <a:latin typeface="Times New Roman" pitchFamily="24"/>
                    <a:ea typeface="宋体" pitchFamily="24"/>
                  </a:rPr>
                  <a:t>a</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rPr>
                  <a:t>1500</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rPr>
                  <a:t>25</a:t>
                </a:r>
                <a:r>
                  <a:rPr kumimoji="0" lang="en-US" altLang="zh-CN" sz="2400" b="0" i="0" strike="noStrike" kern="1200" cap="none" spc="375" normalizeH="0" baseline="0" noProof="0">
                    <a:ln>
                      <a:noFill/>
                    </a:ln>
                    <a:solidFill>
                      <a:srgbClr val="FF0000"/>
                    </a:solidFill>
                    <a:effectLst/>
                    <a:uLnTx/>
                    <a:uFillTx/>
                    <a:latin typeface="Times New Roman" pitchFamily="24"/>
                    <a:ea typeface="宋体" pitchFamily="24"/>
                  </a:rPr>
                  <a:t>0</a:t>
                </a:r>
                <a:r>
                  <a:rPr kumimoji="0" lang="en-US" altLang="zh-CN" sz="2400" b="0" i="1" strike="noStrike" kern="1200" cap="none" spc="375" normalizeH="0" baseline="0" noProof="0">
                    <a:ln>
                      <a:noFill/>
                    </a:ln>
                    <a:solidFill>
                      <a:srgbClr val="FF0000"/>
                    </a:solidFill>
                    <a:effectLst/>
                    <a:uLnTx/>
                    <a:uFillTx/>
                    <a:latin typeface="Times New Roman" pitchFamily="24"/>
                    <a:ea typeface="宋体" pitchFamily="24"/>
                  </a:rPr>
                  <a:t>a</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rPr>
                  <a:t>）</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rPr>
                  <a:t>元</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rPr>
                  <a:t>，</a:t>
                </a:r>
                <a:endParaRPr lang="zh-CN" altLang="en-US">
                  <a:solidFill>
                    <a:srgbClr val="FF0000"/>
                  </a:solidFill>
                </a:endParaRPr>
              </a:p>
            </p:txBody>
          </p:sp>
        </mc:Choice>
        <mc:Fallback xmlns:a16="http://schemas.microsoft.com/office/drawing/2014/main" xmlns:m="http://schemas.openxmlformats.org/officeDocument/2006/math" xmlns="">
          <p:sp>
            <p:nvSpPr>
              <p:cNvPr id="3" name="文本框 2" descr="{'rangeId': 14, 'hasSerialNum': 1}">
                <a:extLst>
                  <a:ext uri="{FF2B5EF4-FFF2-40B4-BE49-F238E27FC236}">
                    <a16:creationId xmlns:a16="http://schemas.microsoft.com/office/drawing/2014/main" id="{B75AB98C-D341-32C8-92C1-2FB9C454DDF5}"/>
                  </a:ext>
                </a:extLst>
              </p:cNvPr>
              <p:cNvSpPr txBox="1">
                <a:spLocks noRot="1" noChangeAspect="1" noMove="1" noResize="1" noEditPoints="1" noAdjustHandles="1" noChangeArrowheads="1" noChangeShapeType="1" noTextEdit="1"/>
              </p:cNvSpPr>
              <p:nvPr/>
            </p:nvSpPr>
            <p:spPr>
              <a:xfrm>
                <a:off x="450108" y="4879193"/>
                <a:ext cx="5776023" cy="765061"/>
              </a:xfrm>
              <a:prstGeom prst="rect">
                <a:avLst/>
              </a:prstGeom>
              <a:blipFill>
                <a:blip r:embed="rId5"/>
                <a:stretch>
                  <a:fillRect l="-1690" r="-1795" b="-5556"/>
                </a:stretch>
              </a:blipFill>
            </p:spPr>
            <p:txBody>
              <a:bodyPr/>
              <a:lstStyle/>
              <a:p>
                <a:r>
                  <a:rPr lang="zh-CN" altLang="en-US">
                    <a:noFill/>
                  </a:rPr>
                  <a:t> </a:t>
                </a:r>
              </a:p>
            </p:txBody>
          </p:sp>
        </mc:Fallback>
      </mc:AlternateContent>
      <p:sp>
        <p:nvSpPr>
          <p:cNvPr id="4" name="文本框 3">
            <a:extLst>
              <a:ext uri="{FF2B5EF4-FFF2-40B4-BE49-F238E27FC236}">
                <a16:creationId xmlns:a16="http://schemas.microsoft.com/office/drawing/2014/main" id="{D64FE15A-D30D-9334-07C2-3AB2AA5C1F30}"/>
              </a:ext>
            </a:extLst>
          </p:cNvPr>
          <p:cNvSpPr txBox="1"/>
          <p:nvPr/>
        </p:nvSpPr>
        <p:spPr>
          <a:xfrm>
            <a:off x="450108" y="5550642"/>
            <a:ext cx="2618486"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乙旅行社的收费为</a:t>
            </a:r>
            <a:endParaRPr lang="zh-CN" altLang="en-US">
              <a:solidFill>
                <a:srgbClr val="FF0000"/>
              </a:solidFill>
            </a:endParaRPr>
          </a:p>
        </p:txBody>
      </p:sp>
      <p:sp>
        <p:nvSpPr>
          <p:cNvPr id="5" name="文本框 4">
            <a:extLst>
              <a:ext uri="{FF2B5EF4-FFF2-40B4-BE49-F238E27FC236}">
                <a16:creationId xmlns:a16="http://schemas.microsoft.com/office/drawing/2014/main" id="{253DD530-4E67-E84A-9649-7AA9BF9B22AB}"/>
              </a:ext>
            </a:extLst>
          </p:cNvPr>
          <p:cNvSpPr txBox="1"/>
          <p:nvPr/>
        </p:nvSpPr>
        <p:spPr>
          <a:xfrm>
            <a:off x="450108" y="6026130"/>
            <a:ext cx="5552186" cy="517983"/>
          </a:xfrm>
          <a:prstGeom prst="rect">
            <a:avLst/>
          </a:prstGeom>
          <a:noFill/>
        </p:spPr>
        <p:txBody>
          <a:bodyPr vert="horz" wrap="none" rtlCol="0">
            <a:noAutofit/>
          </a:bodyPr>
          <a:lstStyle/>
          <a:p>
            <a:pPr>
              <a:lnSpc>
                <a:spcPct val="129999"/>
              </a:lnSpc>
            </a:pPr>
            <a:r>
              <a:rPr kumimoji="0" lang="zh-CN" altLang="zh-CN" sz="2400" b="0" i="0" strike="noStrike" kern="1200" cap="none" spc="375"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375" normalizeH="0" baseline="0" noProof="0">
                <a:ln>
                  <a:noFill/>
                </a:ln>
                <a:solidFill>
                  <a:srgbClr val="FF0000"/>
                </a:solidFill>
                <a:effectLst/>
                <a:uLnTx/>
                <a:uFillTx/>
                <a:latin typeface="Times New Roman" pitchFamily="24"/>
                <a:ea typeface="宋体" pitchFamily="24"/>
                <a:cs typeface="+mn-cs"/>
              </a:rPr>
              <a:t>a</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3</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500</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0</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8</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400</a:t>
            </a:r>
            <a:r>
              <a:rPr kumimoji="0" lang="zh-CN" altLang="zh-CN" sz="2400" b="0" i="0" strike="noStrike" kern="1200" cap="none" spc="375"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375" normalizeH="0" baseline="0" noProof="0">
                <a:ln>
                  <a:noFill/>
                </a:ln>
                <a:solidFill>
                  <a:srgbClr val="FF0000"/>
                </a:solidFill>
                <a:effectLst/>
                <a:uLnTx/>
                <a:uFillTx/>
                <a:latin typeface="Times New Roman" pitchFamily="24"/>
                <a:ea typeface="宋体" pitchFamily="24"/>
                <a:cs typeface="+mn-cs"/>
              </a:rPr>
              <a:t>a</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3</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元</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linds(horizontal)">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4">
                                            <p:txEl>
                                              <p:pRg st="0" end="0"/>
                                            </p:txEl>
                                          </p:spTgt>
                                        </p:tgtEl>
                                        <p:attrNameLst>
                                          <p:attrName>style.visibility</p:attrName>
                                        </p:attrNameLst>
                                      </p:cBhvr>
                                      <p:to>
                                        <p:strVal val="visible"/>
                                      </p:to>
                                    </p:set>
                                    <p:animEffect transition="in" filter="blinds(horizontal)">
                                      <p:cBhvr>
                                        <p:cTn id="17" dur="500"/>
                                        <p:tgtEl>
                                          <p:spTgt spid="4">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5">
                                            <p:txEl>
                                              <p:pRg st="0" end="0"/>
                                            </p:txEl>
                                          </p:spTgt>
                                        </p:tgtEl>
                                        <p:attrNameLst>
                                          <p:attrName>style.visibility</p:attrName>
                                        </p:attrNameLst>
                                      </p:cBhvr>
                                      <p:to>
                                        <p:strVal val="visible"/>
                                      </p:to>
                                    </p:set>
                                    <p:animEffect transition="in" filter="blinds(horizontal)">
                                      <p:cBhvr>
                                        <p:cTn id="22"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3" grpId="0" build="allAtOnce"/>
      <p:bldP spid="4" grpId="0" build="allAtOnce"/>
      <p:bldP spid="5" grpId="0" build="allAtOnce"/>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2451" name="yt_shape_12451"/>
          <p:cNvSpPr txBox="1"/>
          <p:nvPr/>
        </p:nvSpPr>
        <p:spPr>
          <a:xfrm>
            <a:off x="540000" y="900000"/>
            <a:ext cx="8560036" cy="2812693"/>
          </a:xfrm>
          <a:prstGeom prst="rect">
            <a:avLst/>
          </a:prstGeom>
        </p:spPr>
        <p:txBody>
          <a:bodyPr vert="horz" wrap="none" lIns="0" tIns="0" rIns="0" bIns="0" rtlCol="0">
            <a:noAutofit/>
          </a:bodyPr>
          <a:lstStyle/>
          <a:p>
            <a:pPr algn="l" eaLnBrk="1" latinLnBrk="0" hangingPunct="0">
              <a:lnSpc>
                <a:spcPct val="129999"/>
              </a:lnSpc>
            </a:pP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2</a:t>
            </a:r>
            <a:r>
              <a:rPr lang="zh-CN" altLang="zh-CN" sz="2400" b="0" i="0" u="none">
                <a:solidFill>
                  <a:srgbClr val="000000"/>
                </a:solidFill>
                <a:effectLst/>
                <a:latin typeface="宋体" pitchFamily="24"/>
                <a:ea typeface="宋体" pitchFamily="24"/>
              </a:rPr>
              <a:t>）</a:t>
            </a:r>
            <a:r>
              <a:rPr lang="zh-CN" altLang="zh-CN" sz="2400" b="0" i="0" u="none" spc="375">
                <a:solidFill>
                  <a:srgbClr val="000000"/>
                </a:solidFill>
                <a:effectLst/>
                <a:latin typeface="Times New Roman" pitchFamily="24"/>
                <a:ea typeface="宋体" pitchFamily="24"/>
              </a:rPr>
              <a:t>当</a:t>
            </a:r>
            <a:r>
              <a:rPr lang="en-US" altLang="zh-CN" sz="2400" b="0" i="1" u="none" spc="375">
                <a:solidFill>
                  <a:srgbClr val="000000"/>
                </a:solidFill>
                <a:effectLst/>
                <a:latin typeface="Times New Roman" pitchFamily="24"/>
                <a:ea typeface="宋体" pitchFamily="24"/>
              </a:rPr>
              <a:t>a</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6</a:t>
            </a:r>
            <a:r>
              <a:rPr lang="zh-CN" altLang="zh-CN" sz="2400" b="0" i="0" u="none">
                <a:solidFill>
                  <a:srgbClr val="000000"/>
                </a:solidFill>
                <a:effectLst/>
                <a:latin typeface="Times New Roman" pitchFamily="24"/>
                <a:ea typeface="宋体" pitchFamily="24"/>
              </a:rPr>
              <a:t>时</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你认为选择哪一家旅行社较为合算</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为什么</a:t>
            </a:r>
            <a:r>
              <a:rPr lang="zh-CN" altLang="zh-CN" sz="2400" b="0" i="0" u="none">
                <a:solidFill>
                  <a:srgbClr val="000000"/>
                </a:solidFill>
                <a:effectLst/>
                <a:latin typeface="宋体" pitchFamily="24"/>
                <a:ea typeface="宋体" pitchFamily="24"/>
              </a:rPr>
              <a:t>？</a:t>
            </a:r>
          </a:p>
          <a:p>
            <a:pPr algn="l" eaLnBrk="1" latinLnBrk="0" hangingPunct="0">
              <a:lnSpc>
                <a:spcPct val="129999"/>
              </a:lnSpc>
            </a:pPr>
            <a:r>
              <a:rPr lang="zh-CN" altLang="zh-CN" sz="2400" b="0" i="0" u="none">
                <a:solidFill>
                  <a:srgbClr val="FF0000">
                    <a:alpha val="0"/>
                  </a:srgbClr>
                </a:solidFill>
                <a:effectLst/>
                <a:latin typeface="Times New Roman" pitchFamily="24"/>
                <a:ea typeface="楷体" pitchFamily="24"/>
              </a:rPr>
              <a:t>解</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2</a:t>
            </a:r>
            <a:r>
              <a:rPr lang="zh-CN" altLang="zh-CN" sz="2400" b="0" i="0" u="none">
                <a:solidFill>
                  <a:srgbClr val="FF0000">
                    <a:alpha val="0"/>
                  </a:srgbClr>
                </a:solidFill>
                <a:effectLst/>
                <a:latin typeface="宋体" pitchFamily="24"/>
                <a:ea typeface="宋体" pitchFamily="24"/>
              </a:rPr>
              <a:t>）</a:t>
            </a:r>
            <a:r>
              <a:rPr lang="zh-CN" altLang="zh-CN" sz="2400" b="0" i="0" u="none" spc="375">
                <a:solidFill>
                  <a:srgbClr val="FF0000">
                    <a:alpha val="0"/>
                  </a:srgbClr>
                </a:solidFill>
                <a:effectLst/>
                <a:latin typeface="Times New Roman" pitchFamily="24"/>
                <a:ea typeface="楷体" pitchFamily="24"/>
              </a:rPr>
              <a:t>当</a:t>
            </a:r>
            <a:r>
              <a:rPr lang="en-US" altLang="zh-CN" sz="2400" b="0" i="1" u="none" spc="375">
                <a:solidFill>
                  <a:srgbClr val="FF0000">
                    <a:alpha val="0"/>
                  </a:srgbClr>
                </a:solidFill>
                <a:effectLst/>
                <a:latin typeface="Times New Roman" pitchFamily="24"/>
                <a:ea typeface="宋体" pitchFamily="24"/>
              </a:rPr>
              <a:t>a</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6</a:t>
            </a:r>
            <a:r>
              <a:rPr lang="zh-CN" altLang="zh-CN" sz="2400" b="0" i="0" u="none">
                <a:solidFill>
                  <a:srgbClr val="FF0000">
                    <a:alpha val="0"/>
                  </a:srgbClr>
                </a:solidFill>
                <a:effectLst/>
                <a:latin typeface="Times New Roman" pitchFamily="24"/>
                <a:ea typeface="楷体" pitchFamily="24"/>
              </a:rPr>
              <a:t>时</a:t>
            </a:r>
            <a:r>
              <a:rPr lang="zh-CN" altLang="zh-CN" sz="2400" b="0" i="0" u="none">
                <a:solidFill>
                  <a:srgbClr val="FF0000">
                    <a:alpha val="0"/>
                  </a:srgbClr>
                </a:solidFill>
                <a:effectLst/>
                <a:latin typeface="宋体" pitchFamily="24"/>
                <a:ea typeface="宋体" pitchFamily="24"/>
              </a:rPr>
              <a:t>，</a:t>
            </a:r>
          </a:p>
          <a:p>
            <a:pPr algn="l" eaLnBrk="1" latinLnBrk="0" hangingPunct="0">
              <a:lnSpc>
                <a:spcPct val="129999"/>
              </a:lnSpc>
            </a:pPr>
            <a:r>
              <a:rPr lang="en-US" altLang="zh-CN" sz="2400" b="0" i="0" u="none">
                <a:solidFill>
                  <a:srgbClr val="FF0000">
                    <a:alpha val="0"/>
                  </a:srgbClr>
                </a:solidFill>
                <a:effectLst/>
                <a:latin typeface="Times New Roman" pitchFamily="24"/>
                <a:ea typeface="宋体" pitchFamily="24"/>
              </a:rPr>
              <a:t>1500</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25</a:t>
            </a:r>
            <a:r>
              <a:rPr lang="en-US" altLang="zh-CN" sz="2400" b="0" i="0" u="none" spc="375">
                <a:solidFill>
                  <a:srgbClr val="FF0000">
                    <a:alpha val="0"/>
                  </a:srgbClr>
                </a:solidFill>
                <a:effectLst/>
                <a:latin typeface="Times New Roman" pitchFamily="24"/>
                <a:ea typeface="宋体" pitchFamily="24"/>
              </a:rPr>
              <a:t>0</a:t>
            </a:r>
            <a:r>
              <a:rPr lang="en-US" altLang="zh-CN" sz="2400" b="0" i="1" u="none" spc="375">
                <a:solidFill>
                  <a:srgbClr val="FF0000">
                    <a:alpha val="0"/>
                  </a:srgbClr>
                </a:solidFill>
                <a:effectLst/>
                <a:latin typeface="Times New Roman" pitchFamily="24"/>
                <a:ea typeface="宋体" pitchFamily="24"/>
              </a:rPr>
              <a:t>a</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1500</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250</a:t>
            </a:r>
            <a:r>
              <a:rPr lang="en-US"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6</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3000</a:t>
            </a:r>
            <a:r>
              <a:rPr lang="zh-CN" altLang="zh-CN" sz="2400" b="0" i="0" u="none">
                <a:solidFill>
                  <a:srgbClr val="FF0000">
                    <a:alpha val="0"/>
                  </a:srgbClr>
                </a:solidFill>
                <a:effectLst/>
                <a:latin typeface="宋体" pitchFamily="24"/>
                <a:ea typeface="宋体" pitchFamily="24"/>
              </a:rPr>
              <a:t>（</a:t>
            </a:r>
            <a:r>
              <a:rPr lang="zh-CN" altLang="zh-CN" sz="2400" b="0" i="0" u="none">
                <a:solidFill>
                  <a:srgbClr val="FF0000">
                    <a:alpha val="0"/>
                  </a:srgbClr>
                </a:solidFill>
                <a:effectLst/>
                <a:latin typeface="Times New Roman" pitchFamily="24"/>
                <a:ea typeface="楷体" pitchFamily="24"/>
              </a:rPr>
              <a:t>元</a:t>
            </a:r>
            <a:r>
              <a:rPr lang="zh-CN" altLang="zh-CN" sz="2400" b="0" i="0" u="none">
                <a:solidFill>
                  <a:srgbClr val="FF0000">
                    <a:alpha val="0"/>
                  </a:srgbClr>
                </a:solidFill>
                <a:effectLst/>
                <a:latin typeface="宋体" pitchFamily="24"/>
                <a:ea typeface="宋体" pitchFamily="24"/>
              </a:rPr>
              <a:t>），</a:t>
            </a:r>
          </a:p>
          <a:p>
            <a:pPr algn="l" eaLnBrk="1" latinLnBrk="0" hangingPunct="0">
              <a:lnSpc>
                <a:spcPct val="129999"/>
              </a:lnSpc>
            </a:pPr>
            <a:r>
              <a:rPr lang="en-US" altLang="zh-CN" sz="2400" b="0" i="0" u="none">
                <a:solidFill>
                  <a:srgbClr val="FF0000">
                    <a:alpha val="0"/>
                  </a:srgbClr>
                </a:solidFill>
                <a:effectLst/>
                <a:latin typeface="Times New Roman" pitchFamily="24"/>
                <a:ea typeface="宋体" pitchFamily="24"/>
              </a:rPr>
              <a:t>400</a:t>
            </a:r>
            <a:r>
              <a:rPr lang="zh-CN" altLang="zh-CN" sz="2400" b="0" i="0" u="none" spc="375">
                <a:solidFill>
                  <a:srgbClr val="FF0000">
                    <a:alpha val="0"/>
                  </a:srgbClr>
                </a:solidFill>
                <a:effectLst/>
                <a:latin typeface="宋体" pitchFamily="24"/>
                <a:ea typeface="宋体" pitchFamily="24"/>
              </a:rPr>
              <a:t>（</a:t>
            </a:r>
            <a:r>
              <a:rPr lang="en-US" altLang="zh-CN" sz="2400" b="0" i="1" u="none" spc="375">
                <a:solidFill>
                  <a:srgbClr val="FF0000">
                    <a:alpha val="0"/>
                  </a:srgbClr>
                </a:solidFill>
                <a:effectLst/>
                <a:latin typeface="Times New Roman" pitchFamily="24"/>
                <a:ea typeface="宋体" pitchFamily="24"/>
              </a:rPr>
              <a:t>a</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3</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400</a:t>
            </a:r>
            <a:r>
              <a:rPr lang="en-US" altLang="zh-CN" sz="2400" b="0" i="0" u="none">
                <a:solidFill>
                  <a:srgbClr val="FF0000">
                    <a:alpha val="0"/>
                  </a:srgbClr>
                </a:solidFill>
                <a:effectLst/>
                <a:latin typeface="宋体" pitchFamily="24"/>
                <a:ea typeface="宋体" pitchFamily="24"/>
              </a:rPr>
              <a:t>×</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6</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3</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3600</a:t>
            </a:r>
            <a:r>
              <a:rPr lang="zh-CN" altLang="zh-CN" sz="2400" b="0" i="0" u="none">
                <a:solidFill>
                  <a:srgbClr val="FF0000">
                    <a:alpha val="0"/>
                  </a:srgbClr>
                </a:solidFill>
                <a:effectLst/>
                <a:latin typeface="宋体" pitchFamily="24"/>
                <a:ea typeface="宋体" pitchFamily="24"/>
              </a:rPr>
              <a:t>（</a:t>
            </a:r>
            <a:r>
              <a:rPr lang="zh-CN" altLang="zh-CN" sz="2400" b="0" i="0" u="none">
                <a:solidFill>
                  <a:srgbClr val="FF0000">
                    <a:alpha val="0"/>
                  </a:srgbClr>
                </a:solidFill>
                <a:effectLst/>
                <a:latin typeface="Times New Roman" pitchFamily="24"/>
                <a:ea typeface="楷体" pitchFamily="24"/>
              </a:rPr>
              <a:t>元</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宋体" pitchFamily="24"/>
                <a:ea typeface="宋体" pitchFamily="24"/>
              </a:rPr>
              <a:t>.</a:t>
            </a:r>
          </a:p>
          <a:p>
            <a:pPr algn="l" eaLnBrk="1" latinLnBrk="0" hangingPunct="0">
              <a:lnSpc>
                <a:spcPct val="129999"/>
              </a:lnSpc>
            </a:pPr>
            <a:r>
              <a:rPr lang="zh-CN" altLang="zh-CN" sz="2400" b="0" i="0" u="none">
                <a:solidFill>
                  <a:srgbClr val="FF0000">
                    <a:alpha val="0"/>
                  </a:srgbClr>
                </a:solidFill>
                <a:effectLst/>
                <a:latin typeface="Times New Roman" pitchFamily="24"/>
                <a:ea typeface="楷体" pitchFamily="24"/>
              </a:rPr>
              <a:t>因为</a:t>
            </a:r>
            <a:r>
              <a:rPr lang="en-US" altLang="zh-CN" sz="2400" b="0" i="0" u="none">
                <a:solidFill>
                  <a:srgbClr val="FF0000">
                    <a:alpha val="0"/>
                  </a:srgbClr>
                </a:solidFill>
                <a:effectLst/>
                <a:latin typeface="Times New Roman" pitchFamily="24"/>
                <a:ea typeface="宋体" pitchFamily="24"/>
              </a:rPr>
              <a:t>3000</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3600</a:t>
            </a:r>
            <a:r>
              <a:rPr lang="zh-CN" altLang="zh-CN" sz="2400" b="0" i="0" u="none">
                <a:solidFill>
                  <a:srgbClr val="FF0000">
                    <a:alpha val="0"/>
                  </a:srgbClr>
                </a:solidFill>
                <a:effectLst/>
                <a:latin typeface="宋体" pitchFamily="24"/>
                <a:ea typeface="宋体" pitchFamily="24"/>
              </a:rPr>
              <a:t>，</a:t>
            </a:r>
          </a:p>
          <a:p>
            <a:pPr algn="l" eaLnBrk="1" latinLnBrk="0" hangingPunct="0">
              <a:lnSpc>
                <a:spcPct val="129999"/>
              </a:lnSpc>
            </a:pPr>
            <a:r>
              <a:rPr lang="zh-CN" altLang="zh-CN" sz="2400" b="0" i="0" u="none">
                <a:solidFill>
                  <a:srgbClr val="FF0000">
                    <a:alpha val="0"/>
                  </a:srgbClr>
                </a:solidFill>
                <a:effectLst/>
                <a:latin typeface="Times New Roman" pitchFamily="24"/>
                <a:ea typeface="楷体" pitchFamily="24"/>
              </a:rPr>
              <a:t>所以选择甲旅行社较为合算</a:t>
            </a:r>
            <a:r>
              <a:rPr lang="en-US" altLang="zh-CN" sz="2400" b="0" i="0" u="none">
                <a:solidFill>
                  <a:srgbClr val="FF0000">
                    <a:alpha val="0"/>
                  </a:srgbClr>
                </a:solidFill>
                <a:effectLst/>
                <a:latin typeface="宋体" pitchFamily="24"/>
                <a:ea typeface="宋体" pitchFamily="24"/>
              </a:rPr>
              <a:t>.</a:t>
            </a:r>
          </a:p>
        </p:txBody>
      </p:sp>
      <p:sp>
        <p:nvSpPr>
          <p:cNvPr id="2" name="文本框 1">
            <a:extLst>
              <a:ext uri="{FF2B5EF4-FFF2-40B4-BE49-F238E27FC236}">
                <a16:creationId xmlns:a16="http://schemas.microsoft.com/office/drawing/2014/main" id="{33B1703E-840C-5240-55B0-3F745861530A}"/>
              </a:ext>
            </a:extLst>
          </p:cNvPr>
          <p:cNvSpPr txBox="1"/>
          <p:nvPr/>
        </p:nvSpPr>
        <p:spPr>
          <a:xfrm>
            <a:off x="449989" y="1328682"/>
            <a:ext cx="3170936"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解</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2</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zh-CN" altLang="zh-CN" sz="2400" b="0" i="0" strike="noStrike" kern="1200" cap="none" spc="375" normalizeH="0" baseline="0" noProof="0">
                <a:ln>
                  <a:noFill/>
                </a:ln>
                <a:solidFill>
                  <a:srgbClr val="FF0000"/>
                </a:solidFill>
                <a:effectLst/>
                <a:uLnTx/>
                <a:uFillTx/>
                <a:latin typeface="Times New Roman" pitchFamily="24"/>
                <a:ea typeface="楷体" pitchFamily="24"/>
                <a:cs typeface="+mn-cs"/>
              </a:rPr>
              <a:t>当</a:t>
            </a:r>
            <a:r>
              <a:rPr kumimoji="0" lang="en-US" altLang="zh-CN" sz="2400" b="0" i="1" strike="noStrike" kern="1200" cap="none" spc="375" normalizeH="0" baseline="0" noProof="0">
                <a:ln>
                  <a:noFill/>
                </a:ln>
                <a:solidFill>
                  <a:srgbClr val="FF0000"/>
                </a:solidFill>
                <a:effectLst/>
                <a:uLnTx/>
                <a:uFillTx/>
                <a:latin typeface="Times New Roman" pitchFamily="24"/>
                <a:ea typeface="宋体" pitchFamily="24"/>
                <a:cs typeface="+mn-cs"/>
              </a:rPr>
              <a:t>a</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6</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时</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endParaRPr lang="zh-CN" altLang="en-US">
              <a:solidFill>
                <a:srgbClr val="FF0000"/>
              </a:solidFill>
            </a:endParaRPr>
          </a:p>
        </p:txBody>
      </p:sp>
      <p:sp>
        <p:nvSpPr>
          <p:cNvPr id="3" name="文本框 2">
            <a:extLst>
              <a:ext uri="{FF2B5EF4-FFF2-40B4-BE49-F238E27FC236}">
                <a16:creationId xmlns:a16="http://schemas.microsoft.com/office/drawing/2014/main" id="{95B8633B-4316-6E38-E2B1-0F11633B5A3E}"/>
              </a:ext>
            </a:extLst>
          </p:cNvPr>
          <p:cNvSpPr txBox="1"/>
          <p:nvPr/>
        </p:nvSpPr>
        <p:spPr>
          <a:xfrm>
            <a:off x="449989" y="1804170"/>
            <a:ext cx="6066536" cy="569100"/>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1500</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25</a:t>
            </a:r>
            <a:r>
              <a:rPr kumimoji="0" lang="en-US" altLang="zh-CN" sz="2400" b="0" i="0" strike="noStrike" kern="1200" cap="none" spc="375" normalizeH="0" baseline="0" noProof="0">
                <a:ln>
                  <a:noFill/>
                </a:ln>
                <a:solidFill>
                  <a:srgbClr val="FF0000"/>
                </a:solidFill>
                <a:effectLst/>
                <a:uLnTx/>
                <a:uFillTx/>
                <a:latin typeface="Times New Roman" pitchFamily="24"/>
                <a:ea typeface="宋体" pitchFamily="24"/>
                <a:cs typeface="+mn-cs"/>
              </a:rPr>
              <a:t>0</a:t>
            </a:r>
            <a:r>
              <a:rPr kumimoji="0" lang="en-US" altLang="zh-CN" sz="2400" b="0" i="1" strike="noStrike" kern="1200" cap="none" spc="375" normalizeH="0" baseline="0" noProof="0">
                <a:ln>
                  <a:noFill/>
                </a:ln>
                <a:solidFill>
                  <a:srgbClr val="FF0000"/>
                </a:solidFill>
                <a:effectLst/>
                <a:uLnTx/>
                <a:uFillTx/>
                <a:latin typeface="Times New Roman" pitchFamily="24"/>
                <a:ea typeface="宋体" pitchFamily="24"/>
                <a:cs typeface="+mn-cs"/>
              </a:rPr>
              <a:t>a</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1500</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250</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6</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3000</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元</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endParaRPr lang="zh-CN" altLang="en-US">
              <a:solidFill>
                <a:srgbClr val="FF0000"/>
              </a:solidFill>
            </a:endParaRPr>
          </a:p>
        </p:txBody>
      </p:sp>
      <p:sp>
        <p:nvSpPr>
          <p:cNvPr id="4" name="文本框 3">
            <a:extLst>
              <a:ext uri="{FF2B5EF4-FFF2-40B4-BE49-F238E27FC236}">
                <a16:creationId xmlns:a16="http://schemas.microsoft.com/office/drawing/2014/main" id="{DFD28C4E-2F10-05C4-D050-4B0252D3E0A6}"/>
              </a:ext>
            </a:extLst>
          </p:cNvPr>
          <p:cNvSpPr txBox="1"/>
          <p:nvPr/>
        </p:nvSpPr>
        <p:spPr>
          <a:xfrm>
            <a:off x="449989" y="2279658"/>
            <a:ext cx="6218936" cy="569100"/>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400</a:t>
            </a:r>
            <a:r>
              <a:rPr kumimoji="0" lang="zh-CN" altLang="zh-CN" sz="2400" b="0" i="0" strike="noStrike" kern="1200" cap="none" spc="375"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375" normalizeH="0" baseline="0" noProof="0">
                <a:ln>
                  <a:noFill/>
                </a:ln>
                <a:solidFill>
                  <a:srgbClr val="FF0000"/>
                </a:solidFill>
                <a:effectLst/>
                <a:uLnTx/>
                <a:uFillTx/>
                <a:latin typeface="Times New Roman" pitchFamily="24"/>
                <a:ea typeface="宋体" pitchFamily="24"/>
                <a:cs typeface="+mn-cs"/>
              </a:rPr>
              <a:t>a</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3</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400</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6</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3</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3600</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元</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endParaRPr lang="zh-CN" altLang="en-US">
              <a:solidFill>
                <a:srgbClr val="FF0000"/>
              </a:solidFill>
            </a:endParaRPr>
          </a:p>
        </p:txBody>
      </p:sp>
      <p:sp>
        <p:nvSpPr>
          <p:cNvPr id="5" name="文本框 4">
            <a:extLst>
              <a:ext uri="{FF2B5EF4-FFF2-40B4-BE49-F238E27FC236}">
                <a16:creationId xmlns:a16="http://schemas.microsoft.com/office/drawing/2014/main" id="{1D169690-A733-64A9-B0E6-84FBA68537AB}"/>
              </a:ext>
            </a:extLst>
          </p:cNvPr>
          <p:cNvSpPr txBox="1"/>
          <p:nvPr/>
        </p:nvSpPr>
        <p:spPr>
          <a:xfrm>
            <a:off x="449989" y="2755146"/>
            <a:ext cx="2618486"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因为</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3000</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3600</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endParaRPr lang="zh-CN" altLang="en-US">
              <a:solidFill>
                <a:srgbClr val="FF0000"/>
              </a:solidFill>
            </a:endParaRPr>
          </a:p>
        </p:txBody>
      </p:sp>
      <p:sp>
        <p:nvSpPr>
          <p:cNvPr id="6" name="文本框 5">
            <a:extLst>
              <a:ext uri="{FF2B5EF4-FFF2-40B4-BE49-F238E27FC236}">
                <a16:creationId xmlns:a16="http://schemas.microsoft.com/office/drawing/2014/main" id="{D6802122-5EFB-A81F-B2A6-B9E15B89C411}"/>
              </a:ext>
            </a:extLst>
          </p:cNvPr>
          <p:cNvSpPr txBox="1"/>
          <p:nvPr/>
        </p:nvSpPr>
        <p:spPr>
          <a:xfrm>
            <a:off x="449989" y="3230634"/>
            <a:ext cx="3990086" cy="501663"/>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所以选择甲旅行社较为合算</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endParaRPr lang="zh-CN" altLang="en-US">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linds(horizontal)">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4">
                                            <p:txEl>
                                              <p:pRg st="0" end="0"/>
                                            </p:txEl>
                                          </p:spTgt>
                                        </p:tgtEl>
                                        <p:attrNameLst>
                                          <p:attrName>style.visibility</p:attrName>
                                        </p:attrNameLst>
                                      </p:cBhvr>
                                      <p:to>
                                        <p:strVal val="visible"/>
                                      </p:to>
                                    </p:set>
                                    <p:animEffect transition="in" filter="blinds(horizontal)">
                                      <p:cBhvr>
                                        <p:cTn id="17" dur="500"/>
                                        <p:tgtEl>
                                          <p:spTgt spid="4">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5">
                                            <p:txEl>
                                              <p:pRg st="0" end="0"/>
                                            </p:txEl>
                                          </p:spTgt>
                                        </p:tgtEl>
                                        <p:attrNameLst>
                                          <p:attrName>style.visibility</p:attrName>
                                        </p:attrNameLst>
                                      </p:cBhvr>
                                      <p:to>
                                        <p:strVal val="visible"/>
                                      </p:to>
                                    </p:set>
                                    <p:animEffect transition="in" filter="blinds(horizontal)">
                                      <p:cBhvr>
                                        <p:cTn id="22" dur="500"/>
                                        <p:tgtEl>
                                          <p:spTgt spid="5">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6">
                                            <p:txEl>
                                              <p:pRg st="0" end="0"/>
                                            </p:txEl>
                                          </p:spTgt>
                                        </p:tgtEl>
                                        <p:attrNameLst>
                                          <p:attrName>style.visibility</p:attrName>
                                        </p:attrNameLst>
                                      </p:cBhvr>
                                      <p:to>
                                        <p:strVal val="visible"/>
                                      </p:to>
                                    </p:set>
                                    <p:animEffect transition="in" filter="blinds(horizontal)">
                                      <p:cBhvr>
                                        <p:cTn id="27" dur="5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3" grpId="0" build="allAtOnce"/>
      <p:bldP spid="4" grpId="0" build="allAtOnce"/>
      <p:bldP spid="5" grpId="0" build="allAtOnce"/>
      <p:bldP spid="6" grpId="0" build="allAtOnce"/>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a:extLst>
              <a:ext uri="{FF2B5EF4-FFF2-40B4-BE49-F238E27FC236}">
                <a16:creationId xmlns:a16="http://schemas.microsoft.com/office/drawing/2014/main" id="{0A1C0A4B-83D7-7C22-982B-08B876DD2F71}"/>
              </a:ext>
            </a:extLst>
          </p:cNvPr>
          <p:cNvSpPr txBox="1"/>
          <p:nvPr/>
        </p:nvSpPr>
        <p:spPr>
          <a:xfrm>
            <a:off x="142504" y="82293"/>
            <a:ext cx="12049496" cy="83099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4800" b="1"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mn-cs"/>
              </a:rPr>
              <a:t>课件使用说明</a:t>
            </a:r>
          </a:p>
        </p:txBody>
      </p:sp>
      <p:sp>
        <p:nvSpPr>
          <p:cNvPr id="9" name="TextBox 6">
            <a:extLst>
              <a:ext uri="{FF2B5EF4-FFF2-40B4-BE49-F238E27FC236}">
                <a16:creationId xmlns:a16="http://schemas.microsoft.com/office/drawing/2014/main" id="{F0F8EDD4-4148-C74D-F9A7-646405AE79F8}"/>
              </a:ext>
            </a:extLst>
          </p:cNvPr>
          <p:cNvSpPr txBox="1"/>
          <p:nvPr/>
        </p:nvSpPr>
        <p:spPr>
          <a:xfrm>
            <a:off x="558139" y="1019330"/>
            <a:ext cx="11162805" cy="4577663"/>
          </a:xfrm>
          <a:prstGeom prst="rect">
            <a:avLst/>
          </a:prstGeom>
          <a:noFill/>
          <a:ln>
            <a:solidFill>
              <a:schemeClr val="tx1"/>
            </a:solidFill>
          </a:ln>
        </p:spPr>
        <p:txBody>
          <a:bodyPr wrap="square" rtlCol="0">
            <a:spAutoFit/>
          </a:bodyPr>
          <a:lstStyle/>
          <a:p>
            <a:pPr marL="457200" marR="0" lvl="0" indent="-457200" algn="l" defTabSz="914400" rtl="0" eaLnBrk="1" fontAlgn="auto" latinLnBrk="0" hangingPunct="1">
              <a:lnSpc>
                <a:spcPct val="250000"/>
              </a:lnSpc>
              <a:spcBef>
                <a:spcPts val="0"/>
              </a:spcBef>
              <a:spcAft>
                <a:spcPts val="0"/>
              </a:spcAft>
              <a:buClrTx/>
              <a:buSzTx/>
              <a:buFontTx/>
              <a:buAutoNum type="arabicPeriod"/>
              <a:tabLst/>
              <a:defRPr/>
            </a:pP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本</a:t>
            </a:r>
            <a:r>
              <a:rPr kumimoji="0" lang="zh-CN"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课件</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使用</a:t>
            </a:r>
            <a:r>
              <a:rPr kumimoji="0" lang="en-US" altLang="zh-CN"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Office2016</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制作</a:t>
            </a:r>
            <a:r>
              <a:rPr kumimoji="0" lang="zh-CN"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请使用相应软件打开并使用。</a:t>
            </a:r>
            <a:endPar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endParaRPr>
          </a:p>
          <a:p>
            <a:pPr marL="457200" marR="0" lvl="0" indent="-457200" algn="l" defTabSz="914400" rtl="0" eaLnBrk="1" fontAlgn="auto" latinLnBrk="0" hangingPunct="1">
              <a:lnSpc>
                <a:spcPct val="250000"/>
              </a:lnSpc>
              <a:spcBef>
                <a:spcPts val="0"/>
              </a:spcBef>
              <a:spcAft>
                <a:spcPts val="0"/>
              </a:spcAft>
              <a:buClrTx/>
              <a:buSzTx/>
              <a:buFontTx/>
              <a:buAutoNum type="arabicPeriod"/>
              <a:tabLst/>
              <a:defRPr/>
            </a:pP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本课件文本框内容可编辑，单击文本框即可进行修改和编辑。</a:t>
            </a:r>
            <a:endPar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endParaRPr>
          </a:p>
          <a:p>
            <a:pPr marL="457200" marR="0" lvl="0" indent="-457200" algn="l" defTabSz="914400" rtl="0" eaLnBrk="1" fontAlgn="auto" latinLnBrk="0" hangingPunct="1">
              <a:lnSpc>
                <a:spcPct val="250000"/>
              </a:lnSpc>
              <a:spcBef>
                <a:spcPts val="0"/>
              </a:spcBef>
              <a:spcAft>
                <a:spcPts val="0"/>
              </a:spcAft>
              <a:buClrTx/>
              <a:buSzTx/>
              <a:buFontTx/>
              <a:buAutoNum type="arabicPeriod"/>
              <a:tabLst/>
              <a:defRPr/>
            </a:pP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本课件理科公式均采用微软公式制作，</a:t>
            </a:r>
            <a:r>
              <a:rPr kumimoji="0" lang="zh-CN"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如果您是</a:t>
            </a:r>
            <a:r>
              <a:rPr kumimoji="0" lang="en-US" altLang="zh-CN"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Office2007</a:t>
            </a:r>
            <a:r>
              <a:rPr kumimoji="0" lang="zh-CN" altLang="en-US"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或</a:t>
            </a:r>
            <a:r>
              <a:rPr kumimoji="0" lang="en-US" altLang="zh-CN"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WPS</a:t>
            </a:r>
            <a:r>
              <a:rPr kumimoji="0" lang="zh-CN" altLang="en-US"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 </a:t>
            </a:r>
            <a:r>
              <a:rPr kumimoji="0" lang="en-US" altLang="zh-CN"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2021</a:t>
            </a:r>
            <a:r>
              <a:rPr kumimoji="0" lang="zh-CN" altLang="en-US"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年</a:t>
            </a:r>
            <a:r>
              <a:rPr kumimoji="0" lang="en-US" altLang="zh-CN"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4</a:t>
            </a:r>
            <a:r>
              <a:rPr kumimoji="0" lang="zh-CN" altLang="en-US"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月份以前的版本，会</a:t>
            </a:r>
            <a:r>
              <a:rPr kumimoji="0" lang="zh-CN" altLang="zh-CN"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出现</a:t>
            </a:r>
            <a:r>
              <a:rPr kumimoji="0" lang="zh-CN" altLang="en-US"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包含公式及数字无法编辑的情况</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，请您升级软件享受更优质体验。</a:t>
            </a:r>
            <a:endPar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endParaRPr>
          </a:p>
          <a:p>
            <a:pPr marL="457200" marR="0" lvl="0" indent="-457200" algn="l" defTabSz="914400" rtl="0" eaLnBrk="1" fontAlgn="auto" latinLnBrk="0" hangingPunct="1">
              <a:lnSpc>
                <a:spcPct val="250000"/>
              </a:lnSpc>
              <a:spcBef>
                <a:spcPts val="0"/>
              </a:spcBef>
              <a:spcAft>
                <a:spcPts val="0"/>
              </a:spcAft>
              <a:buClrTx/>
              <a:buSzTx/>
              <a:buFontTx/>
              <a:buAutoNum type="arabicPeriod"/>
              <a:tabLst/>
              <a:defRPr/>
            </a:pP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由于</a:t>
            </a:r>
            <a:r>
              <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WPS</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软件原因，少量电脑可能存在理科公式无动画的问题，请您安装</a:t>
            </a:r>
            <a:r>
              <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Office</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 </a:t>
            </a:r>
            <a:r>
              <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2016</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或以上版本即可解决该问题。</a:t>
            </a:r>
            <a:endPar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endParaRPr>
          </a:p>
        </p:txBody>
      </p:sp>
    </p:spTree>
    <p:extLst>
      <p:ext uri="{BB962C8B-B14F-4D97-AF65-F5344CB8AC3E}">
        <p14:creationId xmlns:p14="http://schemas.microsoft.com/office/powerpoint/2010/main" val="427071165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2389" name="yt_shape_12389"/>
          <p:cNvSpPr txBox="1"/>
          <p:nvPr/>
        </p:nvSpPr>
        <p:spPr>
          <a:xfrm>
            <a:off x="540119" y="900000"/>
            <a:ext cx="11111999" cy="1868910"/>
          </a:xfrm>
          <a:prstGeom prst="rect">
            <a:avLst/>
          </a:prstGeom>
        </p:spPr>
        <p:txBody>
          <a:bodyPr vert="horz" wrap="square" lIns="0" tIns="0" rIns="0" bIns="0" rtlCol="0">
            <a:noAutofit/>
          </a:bodyPr>
          <a:lstStyle/>
          <a:p>
            <a:pPr algn="l" eaLnBrk="1" latinLnBrk="0" hangingPunct="0">
              <a:lnSpc>
                <a:spcPct val="129999"/>
              </a:lnSpc>
            </a:pPr>
            <a:r>
              <a:rPr lang="en-US" altLang="zh-CN" sz="2400" b="0" i="0" u="none">
                <a:solidFill>
                  <a:srgbClr val="000000"/>
                </a:solidFill>
                <a:effectLst/>
                <a:latin typeface="Times New Roman" pitchFamily="24"/>
                <a:ea typeface="宋体" pitchFamily="24"/>
              </a:rPr>
              <a:t>2</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 </a:t>
            </a:r>
            <a:r>
              <a:rPr lang="zh-CN" altLang="zh-CN" sz="2400" b="0" i="0" u="none">
                <a:solidFill>
                  <a:srgbClr val="000000"/>
                </a:solidFill>
                <a:effectLst/>
                <a:latin typeface="Times New Roman" pitchFamily="24"/>
                <a:ea typeface="宋体" pitchFamily="24"/>
              </a:rPr>
              <a:t>如图</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某长方形广场的四角都有一块边长</a:t>
            </a:r>
            <a:r>
              <a:rPr lang="zh-CN" altLang="zh-CN" sz="2400" b="0" i="0" u="none" spc="375">
                <a:solidFill>
                  <a:srgbClr val="000000"/>
                </a:solidFill>
                <a:effectLst/>
                <a:latin typeface="Times New Roman" pitchFamily="24"/>
                <a:ea typeface="宋体" pitchFamily="24"/>
              </a:rPr>
              <a:t>为</a:t>
            </a:r>
            <a:r>
              <a:rPr lang="en-US" altLang="zh-CN" sz="2400" b="0" i="1" u="none" spc="375">
                <a:solidFill>
                  <a:srgbClr val="000000"/>
                </a:solidFill>
                <a:effectLst/>
                <a:latin typeface="Times New Roman" pitchFamily="24"/>
                <a:ea typeface="宋体" pitchFamily="24"/>
              </a:rPr>
              <a:t>x</a:t>
            </a:r>
            <a:r>
              <a:rPr lang="zh-CN" altLang="zh-CN" sz="2400" b="0" i="0" u="none">
                <a:solidFill>
                  <a:srgbClr val="000000"/>
                </a:solidFill>
                <a:effectLst/>
                <a:latin typeface="Times New Roman" pitchFamily="24"/>
                <a:ea typeface="宋体" pitchFamily="24"/>
              </a:rPr>
              <a:t>米的正方形草地</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sym typeface="_⨹_7_9b7e7"/>
              </a:rPr>
              <a:t>若长方形广场的</a:t>
            </a:r>
            <a:br>
              <a:rPr lang="zh-CN" altLang="zh-CN" sz="2400" b="0" i="0" u="none">
                <a:solidFill>
                  <a:srgbClr val="000000"/>
                </a:solidFill>
                <a:effectLst/>
                <a:latin typeface="Times New Roman" pitchFamily="24"/>
                <a:ea typeface="宋体" pitchFamily="24"/>
              </a:rPr>
            </a:br>
            <a:r>
              <a:rPr lang="zh-CN" altLang="zh-CN" sz="2400" b="0" i="0" u="none">
                <a:solidFill>
                  <a:srgbClr val="000000"/>
                </a:solidFill>
                <a:effectLst/>
                <a:latin typeface="Times New Roman" pitchFamily="24"/>
                <a:ea typeface="宋体" pitchFamily="24"/>
              </a:rPr>
              <a:t>长</a:t>
            </a:r>
            <a:r>
              <a:rPr lang="zh-CN" altLang="zh-CN" sz="2400" b="0" i="0" u="none" spc="375">
                <a:solidFill>
                  <a:srgbClr val="000000"/>
                </a:solidFill>
                <a:effectLst/>
                <a:latin typeface="Times New Roman" pitchFamily="24"/>
                <a:ea typeface="宋体" pitchFamily="24"/>
              </a:rPr>
              <a:t>为</a:t>
            </a:r>
            <a:r>
              <a:rPr lang="en-US" altLang="zh-CN" sz="2400" b="0" i="1" u="none" spc="375">
                <a:solidFill>
                  <a:srgbClr val="000000"/>
                </a:solidFill>
                <a:effectLst/>
                <a:latin typeface="Times New Roman" pitchFamily="24"/>
                <a:ea typeface="宋体" pitchFamily="24"/>
              </a:rPr>
              <a:t>a</a:t>
            </a:r>
            <a:r>
              <a:rPr lang="zh-CN" altLang="zh-CN" sz="2400" b="0" i="0" u="none">
                <a:solidFill>
                  <a:srgbClr val="000000"/>
                </a:solidFill>
                <a:effectLst/>
                <a:latin typeface="Times New Roman" pitchFamily="24"/>
                <a:ea typeface="宋体" pitchFamily="24"/>
              </a:rPr>
              <a:t>米</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宽</a:t>
            </a:r>
            <a:r>
              <a:rPr lang="zh-CN" altLang="zh-CN" sz="2400" b="0" i="0" u="none" spc="375">
                <a:solidFill>
                  <a:srgbClr val="000000"/>
                </a:solidFill>
                <a:effectLst/>
                <a:latin typeface="Times New Roman" pitchFamily="24"/>
                <a:ea typeface="宋体" pitchFamily="24"/>
              </a:rPr>
              <a:t>为</a:t>
            </a:r>
            <a:r>
              <a:rPr lang="en-US" altLang="zh-CN" sz="2400" b="0" i="1" u="none" spc="375">
                <a:solidFill>
                  <a:srgbClr val="000000"/>
                </a:solidFill>
                <a:effectLst/>
                <a:latin typeface="Times New Roman" pitchFamily="24"/>
                <a:ea typeface="宋体" pitchFamily="24"/>
              </a:rPr>
              <a:t>b</a:t>
            </a:r>
            <a:r>
              <a:rPr lang="zh-CN" altLang="zh-CN" sz="2400" b="0" i="0" u="none">
                <a:solidFill>
                  <a:srgbClr val="000000"/>
                </a:solidFill>
                <a:effectLst/>
                <a:latin typeface="Times New Roman" pitchFamily="24"/>
                <a:ea typeface="宋体" pitchFamily="24"/>
              </a:rPr>
              <a:t>米</a:t>
            </a:r>
            <a:r>
              <a:rPr lang="en-US" altLang="zh-CN" sz="2400" b="0" i="0" u="none">
                <a:solidFill>
                  <a:srgbClr val="000000"/>
                </a:solidFill>
                <a:effectLst/>
                <a:latin typeface="宋体" pitchFamily="24"/>
                <a:ea typeface="宋体" pitchFamily="24"/>
              </a:rPr>
              <a:t>.</a:t>
            </a:r>
          </a:p>
          <a:p>
            <a:pPr algn="l" eaLnBrk="1" latinLnBrk="0" hangingPunct="0">
              <a:lnSpc>
                <a:spcPct val="129999"/>
              </a:lnSpc>
            </a:pP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1</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请用代数式表示阴影部分的面积</a:t>
            </a:r>
            <a:r>
              <a:rPr lang="zh-CN" altLang="zh-CN" sz="2400" b="0" i="0" u="none">
                <a:solidFill>
                  <a:srgbClr val="000000"/>
                </a:solidFill>
                <a:effectLst/>
                <a:latin typeface="宋体" pitchFamily="24"/>
                <a:ea typeface="宋体" pitchFamily="24"/>
              </a:rPr>
              <a:t>；</a:t>
            </a:r>
          </a:p>
          <a:p>
            <a:pPr algn="l" eaLnBrk="1" latinLnBrk="0" hangingPunct="0">
              <a:lnSpc>
                <a:spcPct val="129999"/>
              </a:lnSpc>
            </a:pPr>
            <a:r>
              <a:rPr lang="zh-CN" altLang="zh-CN" sz="2400" b="0" i="0" u="none">
                <a:solidFill>
                  <a:srgbClr val="FF0000">
                    <a:alpha val="0"/>
                  </a:srgbClr>
                </a:solidFill>
                <a:effectLst/>
                <a:latin typeface="Times New Roman" pitchFamily="24"/>
                <a:ea typeface="楷体" pitchFamily="24"/>
              </a:rPr>
              <a:t>解</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1</a:t>
            </a:r>
            <a:r>
              <a:rPr lang="zh-CN" altLang="zh-CN" sz="2400" b="0" i="0" u="none">
                <a:solidFill>
                  <a:srgbClr val="FF0000">
                    <a:alpha val="0"/>
                  </a:srgbClr>
                </a:solidFill>
                <a:effectLst/>
                <a:latin typeface="宋体" pitchFamily="24"/>
                <a:ea typeface="宋体" pitchFamily="24"/>
              </a:rPr>
              <a:t>）</a:t>
            </a:r>
            <a:r>
              <a:rPr lang="zh-CN" altLang="zh-CN" sz="2400" b="0" i="0" u="none">
                <a:solidFill>
                  <a:srgbClr val="FF0000">
                    <a:alpha val="0"/>
                  </a:srgbClr>
                </a:solidFill>
                <a:effectLst/>
                <a:latin typeface="Times New Roman" pitchFamily="24"/>
                <a:ea typeface="楷体" pitchFamily="24"/>
              </a:rPr>
              <a:t>阴影部分的面积</a:t>
            </a:r>
            <a:r>
              <a:rPr lang="zh-CN" altLang="zh-CN" sz="2400" b="0" i="0" u="none" spc="375">
                <a:solidFill>
                  <a:srgbClr val="FF0000">
                    <a:alpha val="0"/>
                  </a:srgbClr>
                </a:solidFill>
                <a:effectLst/>
                <a:latin typeface="Times New Roman" pitchFamily="24"/>
                <a:ea typeface="楷体" pitchFamily="24"/>
              </a:rPr>
              <a:t>为</a:t>
            </a:r>
            <a:r>
              <a:rPr lang="en-US" altLang="zh-CN" sz="2400" b="0" i="1" u="none">
                <a:solidFill>
                  <a:srgbClr val="FF0000">
                    <a:alpha val="0"/>
                  </a:srgbClr>
                </a:solidFill>
                <a:effectLst/>
                <a:latin typeface="Times New Roman" pitchFamily="24"/>
                <a:ea typeface="宋体" pitchFamily="24"/>
              </a:rPr>
              <a:t>a</a:t>
            </a:r>
            <a:r>
              <a:rPr lang="en-US" altLang="zh-CN" sz="2400" b="0" i="1" u="none" spc="375">
                <a:solidFill>
                  <a:srgbClr val="FF0000">
                    <a:alpha val="0"/>
                  </a:srgbClr>
                </a:solidFill>
                <a:effectLst/>
                <a:latin typeface="Times New Roman" pitchFamily="24"/>
                <a:ea typeface="宋体" pitchFamily="24"/>
              </a:rPr>
              <a:t>b</a:t>
            </a:r>
            <a:r>
              <a:rPr lang="zh-CN" altLang="zh-CN" sz="2400" b="0" i="0" u="none">
                <a:solidFill>
                  <a:srgbClr val="FF0000">
                    <a:alpha val="0"/>
                  </a:srgbClr>
                </a:solidFill>
                <a:effectLst/>
                <a:latin typeface="宋体" pitchFamily="24"/>
                <a:ea typeface="宋体" pitchFamily="24"/>
              </a:rPr>
              <a:t>－</a:t>
            </a:r>
            <a:r>
              <a:rPr lang="en-US" altLang="zh-CN" sz="2400" b="0" i="0" u="none" spc="375">
                <a:solidFill>
                  <a:srgbClr val="FF0000">
                    <a:alpha val="0"/>
                  </a:srgbClr>
                </a:solidFill>
                <a:effectLst/>
                <a:latin typeface="Times New Roman" pitchFamily="24"/>
                <a:ea typeface="宋体" pitchFamily="24"/>
              </a:rPr>
              <a:t>4</a:t>
            </a:r>
            <a:r>
              <a:rPr lang="en-US" altLang="zh-CN" sz="2400" b="0" i="1" u="none">
                <a:solidFill>
                  <a:srgbClr val="FF0000">
                    <a:alpha val="0"/>
                  </a:srgbClr>
                </a:solidFill>
                <a:effectLst/>
                <a:latin typeface="Times New Roman" pitchFamily="24"/>
                <a:ea typeface="宋体" pitchFamily="24"/>
              </a:rPr>
              <a:t>x</a:t>
            </a:r>
            <a:r>
              <a:rPr lang="en-US" altLang="zh-CN" sz="2400" b="0" i="0" u="none" baseline="30000">
                <a:solidFill>
                  <a:srgbClr val="FF0000">
                    <a:alpha val="0"/>
                  </a:srgbClr>
                </a:solidFill>
                <a:effectLst/>
                <a:latin typeface="Times New Roman" pitchFamily="24"/>
                <a:ea typeface="宋体" pitchFamily="24"/>
              </a:rPr>
              <a:t>2</a:t>
            </a:r>
            <a:r>
              <a:rPr lang="en-US" altLang="zh-CN" sz="2400" b="0" i="0" u="none">
                <a:solidFill>
                  <a:srgbClr val="FF0000">
                    <a:alpha val="0"/>
                  </a:srgbClr>
                </a:solidFill>
                <a:effectLst/>
                <a:latin typeface="宋体" pitchFamily="24"/>
                <a:ea typeface="宋体" pitchFamily="24"/>
              </a:rPr>
              <a:t>.</a:t>
            </a:r>
          </a:p>
        </p:txBody>
      </p:sp>
      <p:pic>
        <p:nvPicPr>
          <p:cNvPr id="12392" name="yt_image_12392" title="H_96.75">
            <a:extLst>
              <a:ext uri="">
                <a16:creationId xmlns:a16="http://schemas.microsoft.com/office/drawing/2014/main" xmlns:a14="http://schemas.microsoft.com/office/drawing/2010/main" xmlns="" id="{5351258F-BC95-41E6-9372-C2FE361B0291}"/>
              </a:ext>
            </a:extLst>
          </p:cNvPr>
          <p:cNvPicPr>
            <a:picLocks noChangeAspect="1" noChangeArrowheads="1"/>
          </p:cNvPicPr>
          <p:nvPr/>
        </p:nvPicPr>
        <p:blipFill>
          <a:blip r:embed="rId2" cstate="print"/>
          <a:srcRect/>
          <a:stretch>
            <a:fillRect/>
          </a:stretch>
        </p:blipFill>
        <p:spPr bwMode="auto">
          <a:xfrm>
            <a:off x="8832304" y="2040902"/>
            <a:ext cx="2176833" cy="1228725"/>
          </a:xfrm>
          <a:prstGeom prst="rect">
            <a:avLst/>
          </a:prstGeom>
          <a:noFill/>
          <a:extLst>
            <a:ext uri="{909E8E84-426E-40DD-AFC4-6F175D3DCCD1}">
              <a14:hiddenFill xmlns:a14="http://schemas.microsoft.com/office/drawing/2010/main">
                <a:solidFill>
                  <a:srgbClr val="FFFFFF"/>
                </a:solidFill>
              </a14:hiddenFill>
            </a:ext>
          </a:extLst>
        </p:spPr>
      </p:pic>
      <p:sp>
        <p:nvSpPr>
          <p:cNvPr id="12394" name="yt_shape_12394"/>
          <p:cNvSpPr txBox="1"/>
          <p:nvPr/>
        </p:nvSpPr>
        <p:spPr>
          <a:xfrm>
            <a:off x="540119" y="3770344"/>
            <a:ext cx="11492915" cy="1868910"/>
          </a:xfrm>
          <a:prstGeom prst="rect">
            <a:avLst/>
          </a:prstGeom>
        </p:spPr>
        <p:txBody>
          <a:bodyPr vert="horz" wrap="square" lIns="0" tIns="0" rIns="0" bIns="0" rtlCol="0">
            <a:noAutofit/>
          </a:bodyPr>
          <a:lstStyle/>
          <a:p>
            <a:pPr algn="l" eaLnBrk="1" latinLnBrk="0" hangingPunct="0">
              <a:lnSpc>
                <a:spcPct val="129999"/>
              </a:lnSpc>
            </a:pP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2</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若长方形广场的长为</a:t>
            </a:r>
            <a:r>
              <a:rPr lang="en-US" altLang="zh-CN" sz="2400" b="0" i="0" u="none">
                <a:solidFill>
                  <a:srgbClr val="000000"/>
                </a:solidFill>
                <a:effectLst/>
                <a:latin typeface="Times New Roman" pitchFamily="24"/>
                <a:ea typeface="宋体" pitchFamily="24"/>
              </a:rPr>
              <a:t>200</a:t>
            </a:r>
            <a:r>
              <a:rPr lang="zh-CN" altLang="zh-CN" sz="2400" b="0" i="0" u="none">
                <a:solidFill>
                  <a:srgbClr val="000000"/>
                </a:solidFill>
                <a:effectLst/>
                <a:latin typeface="Times New Roman" pitchFamily="24"/>
                <a:ea typeface="宋体" pitchFamily="24"/>
              </a:rPr>
              <a:t>米</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宽为</a:t>
            </a:r>
            <a:r>
              <a:rPr lang="en-US" altLang="zh-CN" sz="2400" b="0" i="0" u="none">
                <a:solidFill>
                  <a:srgbClr val="000000"/>
                </a:solidFill>
                <a:effectLst/>
                <a:latin typeface="Times New Roman" pitchFamily="24"/>
                <a:ea typeface="宋体" pitchFamily="24"/>
              </a:rPr>
              <a:t>150</a:t>
            </a:r>
            <a:r>
              <a:rPr lang="zh-CN" altLang="zh-CN" sz="2400" b="0" i="0" u="none">
                <a:solidFill>
                  <a:srgbClr val="000000"/>
                </a:solidFill>
                <a:effectLst/>
                <a:latin typeface="Times New Roman" pitchFamily="24"/>
                <a:ea typeface="宋体" pitchFamily="24"/>
              </a:rPr>
              <a:t>米</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正方形的边长为</a:t>
            </a:r>
            <a:r>
              <a:rPr lang="en-US" altLang="zh-CN" sz="2400" b="0" i="0" u="none">
                <a:solidFill>
                  <a:srgbClr val="000000"/>
                </a:solidFill>
                <a:effectLst/>
                <a:latin typeface="Times New Roman" pitchFamily="24"/>
                <a:ea typeface="宋体" pitchFamily="24"/>
              </a:rPr>
              <a:t>10</a:t>
            </a:r>
            <a:r>
              <a:rPr lang="zh-CN" altLang="zh-CN" sz="2400" b="0" i="0" u="none">
                <a:solidFill>
                  <a:srgbClr val="000000"/>
                </a:solidFill>
                <a:effectLst/>
                <a:latin typeface="Times New Roman" pitchFamily="24"/>
                <a:ea typeface="宋体" pitchFamily="24"/>
              </a:rPr>
              <a:t>米</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sym typeface="_⨹_5_25c5f"/>
              </a:rPr>
              <a:t>求阴影部分</a:t>
            </a:r>
            <a:br>
              <a:rPr lang="zh-CN" altLang="zh-CN" sz="2400" b="0" i="0" u="none">
                <a:solidFill>
                  <a:srgbClr val="000000"/>
                </a:solidFill>
                <a:effectLst/>
                <a:latin typeface="Times New Roman" pitchFamily="24"/>
                <a:ea typeface="宋体" pitchFamily="24"/>
              </a:rPr>
            </a:br>
            <a:r>
              <a:rPr lang="zh-CN" altLang="zh-CN" sz="2400" b="0" i="0" u="none">
                <a:solidFill>
                  <a:srgbClr val="000000"/>
                </a:solidFill>
                <a:effectLst/>
                <a:latin typeface="Times New Roman" pitchFamily="24"/>
                <a:ea typeface="宋体" pitchFamily="24"/>
              </a:rPr>
              <a:t>的面积</a:t>
            </a:r>
            <a:r>
              <a:rPr lang="en-US" altLang="zh-CN" sz="2400" b="0" i="0" u="none">
                <a:solidFill>
                  <a:srgbClr val="000000"/>
                </a:solidFill>
                <a:effectLst/>
                <a:latin typeface="宋体" pitchFamily="24"/>
                <a:ea typeface="宋体" pitchFamily="24"/>
              </a:rPr>
              <a:t>.</a:t>
            </a:r>
          </a:p>
          <a:p>
            <a:pPr algn="l" eaLnBrk="1" latinLnBrk="0" hangingPunct="0">
              <a:lnSpc>
                <a:spcPct val="129999"/>
              </a:lnSpc>
            </a:pPr>
            <a:r>
              <a:rPr lang="zh-CN" altLang="zh-CN" sz="2400" b="0" i="0" u="none">
                <a:solidFill>
                  <a:srgbClr val="FF0000">
                    <a:alpha val="0"/>
                  </a:srgbClr>
                </a:solidFill>
                <a:effectLst/>
                <a:latin typeface="Times New Roman" pitchFamily="24"/>
                <a:ea typeface="楷体" pitchFamily="24"/>
              </a:rPr>
              <a:t>解</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2</a:t>
            </a:r>
            <a:r>
              <a:rPr lang="zh-CN" altLang="zh-CN" sz="2400" b="0" i="0" u="none">
                <a:solidFill>
                  <a:srgbClr val="FF0000">
                    <a:alpha val="0"/>
                  </a:srgbClr>
                </a:solidFill>
                <a:effectLst/>
                <a:latin typeface="宋体" pitchFamily="24"/>
                <a:ea typeface="宋体" pitchFamily="24"/>
              </a:rPr>
              <a:t>）</a:t>
            </a:r>
            <a:r>
              <a:rPr lang="zh-CN" altLang="zh-CN" sz="2400" b="0" i="0" u="none">
                <a:solidFill>
                  <a:srgbClr val="FF0000">
                    <a:alpha val="0"/>
                  </a:srgbClr>
                </a:solidFill>
                <a:effectLst/>
                <a:latin typeface="Times New Roman" pitchFamily="24"/>
                <a:ea typeface="楷体" pitchFamily="24"/>
              </a:rPr>
              <a:t>阴影部分的面积为</a:t>
            </a:r>
          </a:p>
          <a:p>
            <a:pPr algn="l" eaLnBrk="1" latinLnBrk="0" hangingPunct="0">
              <a:lnSpc>
                <a:spcPct val="129999"/>
              </a:lnSpc>
            </a:pPr>
            <a:r>
              <a:rPr lang="en-US" altLang="zh-CN" sz="2400" b="0" i="0" u="none">
                <a:solidFill>
                  <a:srgbClr val="FF0000">
                    <a:alpha val="0"/>
                  </a:srgbClr>
                </a:solidFill>
                <a:effectLst/>
                <a:latin typeface="Times New Roman" pitchFamily="24"/>
                <a:ea typeface="宋体" pitchFamily="24"/>
              </a:rPr>
              <a:t>200</a:t>
            </a:r>
            <a:r>
              <a:rPr lang="en-US"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150</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4</a:t>
            </a:r>
            <a:r>
              <a:rPr lang="en-US"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10</a:t>
            </a:r>
            <a:r>
              <a:rPr lang="en-US" altLang="zh-CN" sz="2400" b="0" i="0" u="none" baseline="30000">
                <a:solidFill>
                  <a:srgbClr val="FF0000">
                    <a:alpha val="0"/>
                  </a:srgbClr>
                </a:solidFill>
                <a:effectLst/>
                <a:latin typeface="Times New Roman" pitchFamily="24"/>
                <a:ea typeface="宋体" pitchFamily="24"/>
              </a:rPr>
              <a:t>2</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29600</a:t>
            </a:r>
            <a:r>
              <a:rPr lang="zh-CN" altLang="zh-CN" sz="2400" b="0" i="0" u="none">
                <a:solidFill>
                  <a:srgbClr val="FF0000">
                    <a:alpha val="0"/>
                  </a:srgbClr>
                </a:solidFill>
                <a:effectLst/>
                <a:latin typeface="宋体" pitchFamily="24"/>
                <a:ea typeface="宋体" pitchFamily="24"/>
              </a:rPr>
              <a:t>（</a:t>
            </a:r>
            <a:r>
              <a:rPr lang="zh-CN" altLang="zh-CN" sz="2400" b="0" i="0" u="none">
                <a:solidFill>
                  <a:srgbClr val="FF0000">
                    <a:alpha val="0"/>
                  </a:srgbClr>
                </a:solidFill>
                <a:effectLst/>
                <a:latin typeface="Times New Roman" pitchFamily="24"/>
                <a:ea typeface="楷体" pitchFamily="24"/>
              </a:rPr>
              <a:t>平方米</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宋体" pitchFamily="24"/>
                <a:ea typeface="宋体" pitchFamily="24"/>
              </a:rPr>
              <a:t>.</a:t>
            </a:r>
          </a:p>
        </p:txBody>
      </p:sp>
      <p:sp>
        <p:nvSpPr>
          <p:cNvPr id="2" name="文本框 1">
            <a:extLst>
              <a:ext uri="{FF2B5EF4-FFF2-40B4-BE49-F238E27FC236}">
                <a16:creationId xmlns:a16="http://schemas.microsoft.com/office/drawing/2014/main" id="{B4A1C451-7FE6-D3C0-74D7-7461E8B93C7C}"/>
              </a:ext>
            </a:extLst>
          </p:cNvPr>
          <p:cNvSpPr txBox="1"/>
          <p:nvPr/>
        </p:nvSpPr>
        <p:spPr>
          <a:xfrm>
            <a:off x="450108" y="2279658"/>
            <a:ext cx="5283898" cy="517983"/>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解</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1</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阴影部分的面积</a:t>
            </a:r>
            <a:r>
              <a:rPr kumimoji="0" lang="zh-CN" altLang="zh-CN" sz="2400" b="0" i="0" strike="noStrike" kern="1200" cap="none" spc="375" normalizeH="0" baseline="0" noProof="0">
                <a:ln>
                  <a:noFill/>
                </a:ln>
                <a:solidFill>
                  <a:srgbClr val="FF0000"/>
                </a:solidFill>
                <a:effectLst/>
                <a:uLnTx/>
                <a:uFillTx/>
                <a:latin typeface="Times New Roman" pitchFamily="24"/>
                <a:ea typeface="楷体" pitchFamily="24"/>
                <a:cs typeface="+mn-cs"/>
              </a:rPr>
              <a:t>为</a:t>
            </a:r>
            <a:r>
              <a:rPr kumimoji="0" lang="en-US" altLang="zh-CN" sz="2400" b="0" i="1" strike="noStrike" kern="1200" cap="none" spc="0" normalizeH="0" baseline="0" noProof="0">
                <a:ln>
                  <a:noFill/>
                </a:ln>
                <a:solidFill>
                  <a:srgbClr val="FF0000"/>
                </a:solidFill>
                <a:effectLst/>
                <a:uLnTx/>
                <a:uFillTx/>
                <a:latin typeface="Times New Roman" pitchFamily="24"/>
                <a:ea typeface="宋体" pitchFamily="24"/>
                <a:cs typeface="+mn-cs"/>
              </a:rPr>
              <a:t>a</a:t>
            </a:r>
            <a:r>
              <a:rPr kumimoji="0" lang="en-US" altLang="zh-CN" sz="2400" b="0" i="1" strike="noStrike" kern="1200" cap="none" spc="375" normalizeH="0" baseline="0" noProof="0">
                <a:ln>
                  <a:noFill/>
                </a:ln>
                <a:solidFill>
                  <a:srgbClr val="FF0000"/>
                </a:solidFill>
                <a:effectLst/>
                <a:uLnTx/>
                <a:uFillTx/>
                <a:latin typeface="Times New Roman" pitchFamily="24"/>
                <a:ea typeface="宋体" pitchFamily="24"/>
                <a:cs typeface="+mn-cs"/>
              </a:rPr>
              <a:t>b</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375" normalizeH="0" baseline="0" noProof="0">
                <a:ln>
                  <a:noFill/>
                </a:ln>
                <a:solidFill>
                  <a:srgbClr val="FF0000"/>
                </a:solidFill>
                <a:effectLst/>
                <a:uLnTx/>
                <a:uFillTx/>
                <a:latin typeface="Times New Roman" pitchFamily="24"/>
                <a:ea typeface="宋体" pitchFamily="24"/>
                <a:cs typeface="+mn-cs"/>
              </a:rPr>
              <a:t>4</a:t>
            </a:r>
            <a:r>
              <a:rPr kumimoji="0" lang="en-US" altLang="zh-CN" sz="2400" b="0" i="1" strike="noStrike" kern="1200" cap="none" spc="0" normalizeH="0" baseline="0" noProof="0">
                <a:ln>
                  <a:noFill/>
                </a:ln>
                <a:solidFill>
                  <a:srgbClr val="FF0000"/>
                </a:solidFill>
                <a:effectLst/>
                <a:uLnTx/>
                <a:uFillTx/>
                <a:latin typeface="Times New Roman" pitchFamily="24"/>
                <a:ea typeface="宋体" pitchFamily="24"/>
                <a:cs typeface="+mn-cs"/>
              </a:rPr>
              <a:t>x</a:t>
            </a:r>
            <a:r>
              <a:rPr kumimoji="0" lang="en-US" altLang="zh-CN" sz="2400" b="0" i="0" strike="noStrike" kern="1200" cap="none" spc="0" normalizeH="0" baseline="30000" noProof="0">
                <a:ln>
                  <a:noFill/>
                </a:ln>
                <a:solidFill>
                  <a:srgbClr val="FF0000"/>
                </a:solidFill>
                <a:effectLst/>
                <a:uLnTx/>
                <a:uFillTx/>
                <a:latin typeface="Times New Roman" pitchFamily="24"/>
                <a:ea typeface="宋体" pitchFamily="24"/>
                <a:cs typeface="+mn-cs"/>
              </a:rPr>
              <a:t>2</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endParaRPr lang="zh-CN" altLang="en-US">
              <a:solidFill>
                <a:srgbClr val="FF0000"/>
              </a:solidFill>
            </a:endParaRPr>
          </a:p>
        </p:txBody>
      </p:sp>
      <p:sp>
        <p:nvSpPr>
          <p:cNvPr id="3" name="文本框 2">
            <a:extLst>
              <a:ext uri="{FF2B5EF4-FFF2-40B4-BE49-F238E27FC236}">
                <a16:creationId xmlns:a16="http://schemas.microsoft.com/office/drawing/2014/main" id="{947E1DC3-9DCA-F00C-2AA8-09DA3F847F94}"/>
              </a:ext>
            </a:extLst>
          </p:cNvPr>
          <p:cNvSpPr txBox="1"/>
          <p:nvPr/>
        </p:nvSpPr>
        <p:spPr>
          <a:xfrm>
            <a:off x="450108" y="4674514"/>
            <a:ext cx="3990086"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dirty="0">
                <a:ln>
                  <a:noFill/>
                </a:ln>
                <a:solidFill>
                  <a:srgbClr val="FF0000"/>
                </a:solidFill>
                <a:effectLst/>
                <a:uLnTx/>
                <a:uFillTx/>
                <a:latin typeface="Times New Roman" pitchFamily="24"/>
                <a:ea typeface="楷体" pitchFamily="24"/>
                <a:cs typeface="+mn-cs"/>
              </a:rPr>
              <a:t>解</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dirty="0">
                <a:ln>
                  <a:noFill/>
                </a:ln>
                <a:solidFill>
                  <a:srgbClr val="FF0000"/>
                </a:solidFill>
                <a:effectLst/>
                <a:uLnTx/>
                <a:uFillTx/>
                <a:latin typeface="Times New Roman" pitchFamily="24"/>
                <a:ea typeface="宋体" pitchFamily="24"/>
                <a:cs typeface="+mn-cs"/>
              </a:rPr>
              <a:t>2</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zh-CN" altLang="zh-CN" sz="2400" b="0" i="0" strike="noStrike" kern="1200" cap="none" spc="0" normalizeH="0" baseline="0" noProof="0" dirty="0">
                <a:ln>
                  <a:noFill/>
                </a:ln>
                <a:solidFill>
                  <a:srgbClr val="FF0000"/>
                </a:solidFill>
                <a:effectLst/>
                <a:uLnTx/>
                <a:uFillTx/>
                <a:latin typeface="Times New Roman" pitchFamily="24"/>
                <a:ea typeface="楷体" pitchFamily="24"/>
                <a:cs typeface="+mn-cs"/>
              </a:rPr>
              <a:t>阴影部分的面积为</a:t>
            </a:r>
            <a:endParaRPr lang="zh-CN" altLang="en-US" dirty="0">
              <a:solidFill>
                <a:srgbClr val="FF0000"/>
              </a:solidFill>
            </a:endParaRPr>
          </a:p>
        </p:txBody>
      </p:sp>
      <p:sp>
        <p:nvSpPr>
          <p:cNvPr id="4" name="文本框 3">
            <a:extLst>
              <a:ext uri="{FF2B5EF4-FFF2-40B4-BE49-F238E27FC236}">
                <a16:creationId xmlns:a16="http://schemas.microsoft.com/office/drawing/2014/main" id="{8F710315-94C2-28DB-41F2-0CFBA59FAFB2}"/>
              </a:ext>
            </a:extLst>
          </p:cNvPr>
          <p:cNvSpPr txBox="1"/>
          <p:nvPr/>
        </p:nvSpPr>
        <p:spPr>
          <a:xfrm>
            <a:off x="450108" y="5150002"/>
            <a:ext cx="5310886"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dirty="0">
                <a:ln>
                  <a:noFill/>
                </a:ln>
                <a:solidFill>
                  <a:srgbClr val="FF0000"/>
                </a:solidFill>
                <a:effectLst/>
                <a:uLnTx/>
                <a:uFillTx/>
                <a:latin typeface="Times New Roman" pitchFamily="24"/>
                <a:ea typeface="宋体" pitchFamily="24"/>
                <a:cs typeface="+mn-cs"/>
              </a:rPr>
              <a:t>200</a:t>
            </a:r>
            <a:r>
              <a:rPr kumimoji="0" lang="en-US"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dirty="0">
                <a:ln>
                  <a:noFill/>
                </a:ln>
                <a:solidFill>
                  <a:srgbClr val="FF0000"/>
                </a:solidFill>
                <a:effectLst/>
                <a:uLnTx/>
                <a:uFillTx/>
                <a:latin typeface="Times New Roman" pitchFamily="24"/>
                <a:ea typeface="宋体" pitchFamily="24"/>
                <a:cs typeface="+mn-cs"/>
              </a:rPr>
              <a:t>150</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dirty="0">
                <a:ln>
                  <a:noFill/>
                </a:ln>
                <a:solidFill>
                  <a:srgbClr val="FF0000"/>
                </a:solidFill>
                <a:effectLst/>
                <a:uLnTx/>
                <a:uFillTx/>
                <a:latin typeface="Times New Roman" pitchFamily="24"/>
                <a:ea typeface="宋体" pitchFamily="24"/>
                <a:cs typeface="+mn-cs"/>
              </a:rPr>
              <a:t>4</a:t>
            </a:r>
            <a:r>
              <a:rPr kumimoji="0" lang="en-US"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dirty="0">
                <a:ln>
                  <a:noFill/>
                </a:ln>
                <a:solidFill>
                  <a:srgbClr val="FF0000"/>
                </a:solidFill>
                <a:effectLst/>
                <a:uLnTx/>
                <a:uFillTx/>
                <a:latin typeface="Times New Roman" pitchFamily="24"/>
                <a:ea typeface="宋体" pitchFamily="24"/>
                <a:cs typeface="+mn-cs"/>
              </a:rPr>
              <a:t>10</a:t>
            </a:r>
            <a:r>
              <a:rPr kumimoji="0" lang="en-US" altLang="zh-CN" sz="2400" b="0" i="0" strike="noStrike" kern="1200" cap="none" spc="0" normalizeH="0" baseline="30000" noProof="0" dirty="0">
                <a:ln>
                  <a:noFill/>
                </a:ln>
                <a:solidFill>
                  <a:srgbClr val="FF0000"/>
                </a:solidFill>
                <a:effectLst/>
                <a:uLnTx/>
                <a:uFillTx/>
                <a:latin typeface="Times New Roman" pitchFamily="24"/>
                <a:ea typeface="宋体" pitchFamily="24"/>
                <a:cs typeface="+mn-cs"/>
              </a:rPr>
              <a:t>2</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dirty="0">
                <a:ln>
                  <a:noFill/>
                </a:ln>
                <a:solidFill>
                  <a:srgbClr val="FF0000"/>
                </a:solidFill>
                <a:effectLst/>
                <a:uLnTx/>
                <a:uFillTx/>
                <a:latin typeface="Times New Roman" pitchFamily="24"/>
                <a:ea typeface="宋体" pitchFamily="24"/>
                <a:cs typeface="+mn-cs"/>
              </a:rPr>
              <a:t>29600</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zh-CN" altLang="zh-CN" sz="2400" b="0" i="0" strike="noStrike" kern="1200" cap="none" spc="0" normalizeH="0" baseline="0" noProof="0" dirty="0">
                <a:ln>
                  <a:noFill/>
                </a:ln>
                <a:solidFill>
                  <a:srgbClr val="FF0000"/>
                </a:solidFill>
                <a:effectLst/>
                <a:uLnTx/>
                <a:uFillTx/>
                <a:latin typeface="Times New Roman" pitchFamily="24"/>
                <a:ea typeface="楷体" pitchFamily="24"/>
                <a:cs typeface="+mn-cs"/>
              </a:rPr>
              <a:t>平方米</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endParaRPr lang="zh-CN" altLang="en-US" dirty="0">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linds(horizontal)">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4">
                                            <p:txEl>
                                              <p:pRg st="0" end="0"/>
                                            </p:txEl>
                                          </p:spTgt>
                                        </p:tgtEl>
                                        <p:attrNameLst>
                                          <p:attrName>style.visibility</p:attrName>
                                        </p:attrNameLst>
                                      </p:cBhvr>
                                      <p:to>
                                        <p:strVal val="visible"/>
                                      </p:to>
                                    </p:set>
                                    <p:animEffect transition="in" filter="blinds(horizontal)">
                                      <p:cBhvr>
                                        <p:cTn id="17"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3" grpId="0" build="allAtOnce"/>
      <p:bldP spid="4" grpId="0" build="allAtOnce"/>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12398" name="yt_shape_12398"/>
              <p:cNvSpPr txBox="1"/>
              <p:nvPr/>
            </p:nvSpPr>
            <p:spPr>
              <a:xfrm>
                <a:off x="540119" y="900000"/>
                <a:ext cx="11492915" cy="2079287"/>
              </a:xfrm>
              <a:prstGeom prst="rect">
                <a:avLst/>
              </a:prstGeom>
            </p:spPr>
            <p:txBody>
              <a:bodyPr vert="horz" wrap="square" lIns="0" tIns="0" rIns="0" bIns="0" rtlCol="0">
                <a:noAutofit/>
              </a:bodyPr>
              <a:lstStyle/>
              <a:p>
                <a:pPr algn="l" eaLnBrk="1" latinLnBrk="0" hangingPunct="0">
                  <a:lnSpc>
                    <a:spcPct val="129999"/>
                  </a:lnSpc>
                </a:pPr>
                <a:r>
                  <a:rPr lang="en-US" altLang="zh-CN" sz="2400" b="0" i="0" u="none">
                    <a:solidFill>
                      <a:srgbClr val="000000"/>
                    </a:solidFill>
                    <a:effectLst/>
                    <a:latin typeface="Times New Roman" pitchFamily="24"/>
                    <a:ea typeface="宋体" pitchFamily="24"/>
                  </a:rPr>
                  <a:t>3</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 </a:t>
                </a:r>
                <a:r>
                  <a:rPr lang="zh-CN" altLang="zh-CN" sz="2400" b="0" i="0" u="none">
                    <a:solidFill>
                      <a:srgbClr val="000000"/>
                    </a:solidFill>
                    <a:effectLst/>
                    <a:latin typeface="Times New Roman" pitchFamily="24"/>
                    <a:ea typeface="宋体" pitchFamily="24"/>
                  </a:rPr>
                  <a:t>一条隧道的横截面如图所示</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它的上部是一个半径</a:t>
                </a:r>
                <a:r>
                  <a:rPr lang="zh-CN" altLang="zh-CN" sz="2400" b="0" i="0" u="none" spc="375">
                    <a:solidFill>
                      <a:srgbClr val="000000"/>
                    </a:solidFill>
                    <a:effectLst/>
                    <a:latin typeface="Times New Roman" pitchFamily="24"/>
                    <a:ea typeface="宋体" pitchFamily="24"/>
                  </a:rPr>
                  <a:t>为</a:t>
                </a:r>
                <a:r>
                  <a:rPr lang="en-US" altLang="zh-CN" sz="2400" b="0" i="1" u="none" spc="375">
                    <a:solidFill>
                      <a:srgbClr val="000000"/>
                    </a:solidFill>
                    <a:effectLst/>
                    <a:latin typeface="Times New Roman" pitchFamily="24"/>
                    <a:ea typeface="宋体" pitchFamily="24"/>
                  </a:rPr>
                  <a:t>r</a:t>
                </a:r>
                <a:r>
                  <a:rPr lang="zh-CN" altLang="zh-CN" sz="2400" b="0" i="0" u="none">
                    <a:solidFill>
                      <a:srgbClr val="000000"/>
                    </a:solidFill>
                    <a:effectLst/>
                    <a:latin typeface="Times New Roman" pitchFamily="24"/>
                    <a:ea typeface="宋体" pitchFamily="24"/>
                  </a:rPr>
                  <a:t>米的半圆</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sym typeface="_⨹_6_20d4c"/>
                  </a:rPr>
                  <a:t>下部是一个长</a:t>
                </a:r>
                <a:br>
                  <a:rPr lang="zh-CN" altLang="zh-CN" sz="2400" b="0" i="0" u="none">
                    <a:solidFill>
                      <a:srgbClr val="000000"/>
                    </a:solidFill>
                    <a:effectLst/>
                    <a:latin typeface="Times New Roman" pitchFamily="24"/>
                    <a:ea typeface="宋体" pitchFamily="24"/>
                  </a:rPr>
                </a:br>
                <a:r>
                  <a:rPr lang="zh-CN" altLang="zh-CN" sz="2400" b="0" i="0" u="none">
                    <a:solidFill>
                      <a:srgbClr val="000000"/>
                    </a:solidFill>
                    <a:effectLst/>
                    <a:latin typeface="Times New Roman" pitchFamily="24"/>
                    <a:ea typeface="宋体" pitchFamily="24"/>
                  </a:rPr>
                  <a:t>方形</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长方形的一边长为</a:t>
                </a:r>
                <a:r>
                  <a:rPr lang="en-US" altLang="zh-CN" sz="2400" b="0" i="0" u="none">
                    <a:solidFill>
                      <a:srgbClr val="000000"/>
                    </a:solidFill>
                    <a:effectLst/>
                    <a:latin typeface="Times New Roman" pitchFamily="24"/>
                    <a:ea typeface="宋体" pitchFamily="24"/>
                  </a:rPr>
                  <a:t>2</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5</a:t>
                </a:r>
                <a:r>
                  <a:rPr lang="zh-CN" altLang="zh-CN" sz="2400" b="0" i="0" u="none">
                    <a:solidFill>
                      <a:srgbClr val="000000"/>
                    </a:solidFill>
                    <a:effectLst/>
                    <a:latin typeface="Times New Roman" pitchFamily="24"/>
                    <a:ea typeface="宋体" pitchFamily="24"/>
                  </a:rPr>
                  <a:t>米</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隧道横截面面积</a:t>
                </a:r>
                <a:r>
                  <a:rPr lang="zh-CN" altLang="zh-CN" sz="2400" b="0" i="0" u="none" spc="375">
                    <a:solidFill>
                      <a:srgbClr val="000000"/>
                    </a:solidFill>
                    <a:effectLst/>
                    <a:latin typeface="Times New Roman" pitchFamily="24"/>
                    <a:ea typeface="宋体" pitchFamily="24"/>
                  </a:rPr>
                  <a:t>为</a:t>
                </a:r>
                <a:r>
                  <a:rPr lang="en-US" altLang="zh-CN" sz="2400" b="0" i="1" u="none" spc="375">
                    <a:solidFill>
                      <a:srgbClr val="000000"/>
                    </a:solidFill>
                    <a:effectLst/>
                    <a:latin typeface="Times New Roman" pitchFamily="24"/>
                    <a:ea typeface="宋体" pitchFamily="24"/>
                  </a:rPr>
                  <a:t>S</a:t>
                </a:r>
                <a:r>
                  <a:rPr lang="zh-CN" altLang="zh-CN" sz="2400" b="0" i="0" u="none">
                    <a:solidFill>
                      <a:srgbClr val="000000"/>
                    </a:solidFill>
                    <a:effectLst/>
                    <a:latin typeface="Times New Roman" pitchFamily="24"/>
                    <a:ea typeface="宋体" pitchFamily="24"/>
                  </a:rPr>
                  <a:t>平方米</a:t>
                </a:r>
                <a:r>
                  <a:rPr lang="en-US" altLang="zh-CN" sz="2400" b="0" i="0" u="none">
                    <a:solidFill>
                      <a:srgbClr val="000000"/>
                    </a:solidFill>
                    <a:effectLst/>
                    <a:latin typeface="宋体" pitchFamily="24"/>
                    <a:ea typeface="宋体" pitchFamily="24"/>
                  </a:rPr>
                  <a:t>.</a:t>
                </a:r>
              </a:p>
              <a:p>
                <a:pPr algn="l" eaLnBrk="1" latinLnBrk="0" hangingPunct="0">
                  <a:lnSpc>
                    <a:spcPct val="129999"/>
                  </a:lnSpc>
                </a:pP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1</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用</a:t>
                </a:r>
                <a:r>
                  <a:rPr lang="zh-CN" altLang="zh-CN" sz="2400" b="0" i="0" u="none" spc="375">
                    <a:solidFill>
                      <a:srgbClr val="000000"/>
                    </a:solidFill>
                    <a:effectLst/>
                    <a:latin typeface="Times New Roman" pitchFamily="24"/>
                    <a:ea typeface="宋体" pitchFamily="24"/>
                  </a:rPr>
                  <a:t>含</a:t>
                </a:r>
                <a:r>
                  <a:rPr lang="en-US" altLang="zh-CN" sz="2400" b="0" i="1" u="none" spc="375">
                    <a:solidFill>
                      <a:srgbClr val="000000"/>
                    </a:solidFill>
                    <a:effectLst/>
                    <a:latin typeface="Times New Roman" pitchFamily="24"/>
                    <a:ea typeface="宋体" pitchFamily="24"/>
                  </a:rPr>
                  <a:t>r</a:t>
                </a:r>
                <a:r>
                  <a:rPr lang="zh-CN" altLang="zh-CN" sz="2400" b="0" i="0" u="none">
                    <a:solidFill>
                      <a:srgbClr val="000000"/>
                    </a:solidFill>
                    <a:effectLst/>
                    <a:latin typeface="Times New Roman" pitchFamily="24"/>
                    <a:ea typeface="宋体" pitchFamily="24"/>
                  </a:rPr>
                  <a:t>的代数式表</a:t>
                </a:r>
                <a:r>
                  <a:rPr lang="zh-CN" altLang="zh-CN" sz="2400" b="0" i="0" u="none" spc="375">
                    <a:solidFill>
                      <a:srgbClr val="000000"/>
                    </a:solidFill>
                    <a:effectLst/>
                    <a:latin typeface="Times New Roman" pitchFamily="24"/>
                    <a:ea typeface="宋体" pitchFamily="24"/>
                  </a:rPr>
                  <a:t>示</a:t>
                </a:r>
                <a:r>
                  <a:rPr lang="en-US" altLang="zh-CN" sz="2400" b="0" i="1" u="none" spc="375">
                    <a:solidFill>
                      <a:srgbClr val="000000"/>
                    </a:solidFill>
                    <a:effectLst/>
                    <a:latin typeface="Times New Roman" pitchFamily="24"/>
                    <a:ea typeface="宋体" pitchFamily="24"/>
                  </a:rPr>
                  <a:t>S</a:t>
                </a:r>
                <a:r>
                  <a:rPr lang="zh-CN" altLang="zh-CN" sz="2400" b="0" i="0" u="none">
                    <a:solidFill>
                      <a:srgbClr val="000000"/>
                    </a:solidFill>
                    <a:effectLst/>
                    <a:latin typeface="宋体" pitchFamily="24"/>
                    <a:ea typeface="宋体" pitchFamily="24"/>
                  </a:rPr>
                  <a:t>；</a:t>
                </a:r>
              </a:p>
              <a:p>
                <a:pPr algn="l" eaLnBrk="1" latinLnBrk="0" hangingPunct="0">
                  <a:lnSpc>
                    <a:spcPct val="129999"/>
                  </a:lnSpc>
                </a:pPr>
                <a:r>
                  <a:rPr lang="zh-CN" altLang="zh-CN" sz="2400" b="0" i="0" u="none">
                    <a:solidFill>
                      <a:srgbClr val="FF0000">
                        <a:alpha val="0"/>
                      </a:srgbClr>
                    </a:solidFill>
                    <a:effectLst/>
                    <a:latin typeface="Times New Roman" pitchFamily="24"/>
                    <a:ea typeface="楷体" pitchFamily="24"/>
                  </a:rPr>
                  <a:t>解</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1</a:t>
                </a:r>
                <a:r>
                  <a:rPr lang="zh-CN" altLang="zh-CN" sz="2400" b="0" i="0" u="none" spc="375">
                    <a:solidFill>
                      <a:srgbClr val="FF0000">
                        <a:alpha val="0"/>
                      </a:srgbClr>
                    </a:solidFill>
                    <a:effectLst/>
                    <a:latin typeface="宋体" pitchFamily="24"/>
                    <a:ea typeface="宋体" pitchFamily="24"/>
                  </a:rPr>
                  <a:t>）</a:t>
                </a:r>
                <a:r>
                  <a:rPr lang="en-US" altLang="zh-CN" sz="2400" b="0" i="1" u="none" spc="375">
                    <a:solidFill>
                      <a:srgbClr val="FF0000">
                        <a:alpha val="0"/>
                      </a:srgbClr>
                    </a:solidFill>
                    <a:effectLst/>
                    <a:latin typeface="Times New Roman" pitchFamily="24"/>
                    <a:ea typeface="宋体" pitchFamily="24"/>
                  </a:rPr>
                  <a:t>S</a:t>
                </a:r>
                <a:r>
                  <a:rPr lang="zh-CN" altLang="zh-CN" sz="2400" b="0" i="0" u="none" spc="375">
                    <a:solidFill>
                      <a:srgbClr val="FF0000">
                        <a:alpha val="0"/>
                      </a:srgbClr>
                    </a:solidFill>
                    <a:effectLst/>
                    <a:latin typeface="宋体" pitchFamily="24"/>
                    <a:ea typeface="宋体" pitchFamily="24"/>
                  </a:rPr>
                  <a:t>＝</a:t>
                </a:r>
                <a14:m>
                  <m:oMath xmlns:m="http://schemas.openxmlformats.org/officeDocument/2006/math">
                    <m:f>
                      <m:fPr>
                        <m:ctrlPr>
                          <a:rPr lang="en-US" altLang="zh-CN" sz="2400" b="0" i="1" smtClean="0">
                            <a:solidFill>
                              <a:srgbClr val="FE0000">
                                <a:alpha val="0"/>
                              </a:srgbClr>
                            </a:solidFill>
                            <a:effectLst/>
                            <a:latin typeface="Cambria Math" panose="02040503050406030204" pitchFamily="18" charset="0"/>
                            <a:ea typeface="Cambria Math" panose="02040503050406030204" pitchFamily="48" charset="0"/>
                          </a:rPr>
                        </m:ctrlPr>
                      </m:fPr>
                      <m:num>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1</m:t>
                        </m:r>
                      </m:num>
                      <m:den>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2</m:t>
                        </m:r>
                      </m:den>
                    </m:f>
                  </m:oMath>
                </a14:m>
                <a:r>
                  <a:rPr lang="en-US" altLang="zh-CN" sz="1500" b="0" i="1">
                    <a:solidFill>
                      <a:srgbClr val="FF0000">
                        <a:alpha val="0"/>
                      </a:srgbClr>
                    </a:solidFill>
                    <a:effectLst/>
                    <a:latin typeface="Times New Roman" panose="02040503050406030204" pitchFamily="48" charset="0"/>
                    <a:ea typeface="Cambria Math" panose="02040503050406030204" pitchFamily="48" charset="0"/>
                  </a:rPr>
                  <a:t> </a:t>
                </a:r>
                <a:r>
                  <a:rPr lang="en-US" altLang="zh-CN" sz="2400" b="0" i="0" u="none" spc="375">
                    <a:solidFill>
                      <a:srgbClr val="FF0000">
                        <a:alpha val="0"/>
                      </a:srgbClr>
                    </a:solidFill>
                    <a:effectLst/>
                    <a:latin typeface="Times New Roman" pitchFamily="24"/>
                    <a:ea typeface="宋体" pitchFamily="24"/>
                  </a:rPr>
                  <a:t>π</a:t>
                </a:r>
                <a:r>
                  <a:rPr lang="en-US" altLang="zh-CN" sz="2400" b="0" i="1" u="none">
                    <a:solidFill>
                      <a:srgbClr val="FF0000">
                        <a:alpha val="0"/>
                      </a:srgbClr>
                    </a:solidFill>
                    <a:effectLst/>
                    <a:latin typeface="Times New Roman" pitchFamily="24"/>
                    <a:ea typeface="宋体" pitchFamily="24"/>
                  </a:rPr>
                  <a:t>r</a:t>
                </a:r>
                <a:r>
                  <a:rPr lang="en-US" altLang="zh-CN" sz="2400" b="0" i="0" u="none" baseline="30000">
                    <a:solidFill>
                      <a:srgbClr val="FF0000">
                        <a:alpha val="0"/>
                      </a:srgbClr>
                    </a:solidFill>
                    <a:effectLst/>
                    <a:latin typeface="Times New Roman" pitchFamily="24"/>
                    <a:ea typeface="宋体" pitchFamily="24"/>
                  </a:rPr>
                  <a:t>2</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2</a:t>
                </a:r>
                <a:r>
                  <a:rPr lang="en-US"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5</a:t>
                </a:r>
                <a:r>
                  <a:rPr lang="en-US" altLang="zh-CN" sz="2400" b="0" i="0" u="none">
                    <a:solidFill>
                      <a:srgbClr val="FF0000">
                        <a:alpha val="0"/>
                      </a:srgbClr>
                    </a:solidFill>
                    <a:effectLst/>
                    <a:latin typeface="宋体" pitchFamily="24"/>
                    <a:ea typeface="宋体" pitchFamily="24"/>
                  </a:rPr>
                  <a:t>×</a:t>
                </a:r>
                <a:r>
                  <a:rPr lang="en-US" altLang="zh-CN" sz="2400" b="0" i="0" u="none" spc="375">
                    <a:solidFill>
                      <a:srgbClr val="FF0000">
                        <a:alpha val="0"/>
                      </a:srgbClr>
                    </a:solidFill>
                    <a:effectLst/>
                    <a:latin typeface="Times New Roman" pitchFamily="24"/>
                    <a:ea typeface="宋体" pitchFamily="24"/>
                  </a:rPr>
                  <a:t>2</a:t>
                </a:r>
                <a:r>
                  <a:rPr lang="en-US" altLang="zh-CN" sz="2400" b="0" i="1" u="none" spc="375">
                    <a:solidFill>
                      <a:srgbClr val="FF0000">
                        <a:alpha val="0"/>
                      </a:srgbClr>
                    </a:solidFill>
                    <a:effectLst/>
                    <a:latin typeface="Times New Roman" pitchFamily="24"/>
                    <a:ea typeface="宋体" pitchFamily="24"/>
                  </a:rPr>
                  <a:t>r</a:t>
                </a:r>
                <a:r>
                  <a:rPr lang="zh-CN" altLang="zh-CN" sz="2400" b="0" i="0" u="none" spc="375">
                    <a:solidFill>
                      <a:srgbClr val="FF0000">
                        <a:alpha val="0"/>
                      </a:srgbClr>
                    </a:solidFill>
                    <a:effectLst/>
                    <a:latin typeface="宋体" pitchFamily="24"/>
                    <a:ea typeface="宋体" pitchFamily="24"/>
                  </a:rPr>
                  <a:t>＝</a:t>
                </a:r>
                <a14:m>
                  <m:oMath xmlns:m="http://schemas.openxmlformats.org/officeDocument/2006/math">
                    <m:f>
                      <m:fPr>
                        <m:ctrlPr>
                          <a:rPr lang="en-US" altLang="zh-CN" sz="2400" b="0" i="1" smtClean="0">
                            <a:solidFill>
                              <a:srgbClr val="FE0000">
                                <a:alpha val="0"/>
                              </a:srgbClr>
                            </a:solidFill>
                            <a:effectLst/>
                            <a:latin typeface="Cambria Math" panose="02040503050406030204" pitchFamily="18" charset="0"/>
                            <a:ea typeface="Cambria Math" panose="02040503050406030204" pitchFamily="48" charset="0"/>
                          </a:rPr>
                        </m:ctrlPr>
                      </m:fPr>
                      <m:num>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1</m:t>
                        </m:r>
                      </m:num>
                      <m:den>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2</m:t>
                        </m:r>
                      </m:den>
                    </m:f>
                  </m:oMath>
                </a14:m>
                <a:r>
                  <a:rPr lang="en-US" altLang="zh-CN" sz="1500" b="0" i="1">
                    <a:solidFill>
                      <a:srgbClr val="FF0000">
                        <a:alpha val="0"/>
                      </a:srgbClr>
                    </a:solidFill>
                    <a:effectLst/>
                    <a:latin typeface="Times New Roman" panose="02040503050406030204" pitchFamily="48" charset="0"/>
                    <a:ea typeface="Cambria Math" panose="02040503050406030204" pitchFamily="48" charset="0"/>
                  </a:rPr>
                  <a:t> </a:t>
                </a:r>
                <a:r>
                  <a:rPr lang="en-US" altLang="zh-CN" sz="2400" b="0" i="0" u="none" spc="375">
                    <a:solidFill>
                      <a:srgbClr val="FF0000">
                        <a:alpha val="0"/>
                      </a:srgbClr>
                    </a:solidFill>
                    <a:effectLst/>
                    <a:latin typeface="Times New Roman" pitchFamily="24"/>
                    <a:ea typeface="宋体" pitchFamily="24"/>
                  </a:rPr>
                  <a:t>π</a:t>
                </a:r>
                <a:r>
                  <a:rPr lang="en-US" altLang="zh-CN" sz="2400" b="0" i="1" u="none">
                    <a:solidFill>
                      <a:srgbClr val="FF0000">
                        <a:alpha val="0"/>
                      </a:srgbClr>
                    </a:solidFill>
                    <a:effectLst/>
                    <a:latin typeface="Times New Roman" pitchFamily="24"/>
                    <a:ea typeface="宋体" pitchFamily="24"/>
                  </a:rPr>
                  <a:t>r</a:t>
                </a:r>
                <a:r>
                  <a:rPr lang="en-US" altLang="zh-CN" sz="2400" b="0" i="0" u="none" baseline="30000">
                    <a:solidFill>
                      <a:srgbClr val="FF0000">
                        <a:alpha val="0"/>
                      </a:srgbClr>
                    </a:solidFill>
                    <a:effectLst/>
                    <a:latin typeface="Times New Roman" pitchFamily="24"/>
                    <a:ea typeface="宋体" pitchFamily="24"/>
                  </a:rPr>
                  <a:t>2</a:t>
                </a:r>
                <a:r>
                  <a:rPr lang="zh-CN" altLang="zh-CN" sz="2400" b="0" i="0" u="none">
                    <a:solidFill>
                      <a:srgbClr val="FF0000">
                        <a:alpha val="0"/>
                      </a:srgbClr>
                    </a:solidFill>
                    <a:effectLst/>
                    <a:latin typeface="宋体" pitchFamily="24"/>
                    <a:ea typeface="宋体" pitchFamily="24"/>
                  </a:rPr>
                  <a:t>＋</a:t>
                </a:r>
                <a:r>
                  <a:rPr lang="en-US" altLang="zh-CN" sz="2400" b="0" i="0" u="none" spc="375">
                    <a:solidFill>
                      <a:srgbClr val="FF0000">
                        <a:alpha val="0"/>
                      </a:srgbClr>
                    </a:solidFill>
                    <a:effectLst/>
                    <a:latin typeface="Times New Roman" pitchFamily="24"/>
                    <a:ea typeface="宋体" pitchFamily="24"/>
                  </a:rPr>
                  <a:t>5</a:t>
                </a:r>
                <a:r>
                  <a:rPr lang="en-US" altLang="zh-CN" sz="2400" b="0" i="1" u="none" spc="375">
                    <a:solidFill>
                      <a:srgbClr val="FF0000">
                        <a:alpha val="0"/>
                      </a:srgbClr>
                    </a:solidFill>
                    <a:effectLst/>
                    <a:latin typeface="Times New Roman" pitchFamily="24"/>
                    <a:ea typeface="宋体" pitchFamily="24"/>
                  </a:rPr>
                  <a:t>r</a:t>
                </a:r>
                <a:r>
                  <a:rPr lang="en-US" altLang="zh-CN" sz="2400" b="0" i="0" u="none">
                    <a:solidFill>
                      <a:srgbClr val="FF0000">
                        <a:alpha val="0"/>
                      </a:srgbClr>
                    </a:solidFill>
                    <a:effectLst/>
                    <a:latin typeface="宋体" pitchFamily="24"/>
                    <a:ea typeface="宋体" pitchFamily="24"/>
                  </a:rPr>
                  <a:t>.</a:t>
                </a:r>
              </a:p>
            </p:txBody>
          </p:sp>
        </mc:Choice>
        <mc:Fallback xmlns:a16="http://schemas.microsoft.com/office/drawing/2014/main" xmlns="">
          <p:sp>
            <p:nvSpPr>
              <p:cNvPr id="12398" name="yt_shape_12398" descr="{&quot;rangeId&quot;:4,&quot;hasSerialNum&quot;:1}"/>
              <p:cNvSpPr txBox="1">
                <a:spLocks noRot="1" noChangeAspect="1" noMove="1" noResize="1" noEditPoints="1" noAdjustHandles="1" noChangeArrowheads="1" noChangeShapeType="1" noTextEdit="1"/>
              </p:cNvSpPr>
              <p:nvPr/>
            </p:nvSpPr>
            <p:spPr>
              <a:xfrm>
                <a:off x="540119" y="900000"/>
                <a:ext cx="11492915" cy="2079287"/>
              </a:xfrm>
              <a:prstGeom prst="rect">
                <a:avLst/>
              </a:prstGeom>
              <a:blipFill>
                <a:blip r:embed="rId2"/>
                <a:stretch>
                  <a:fillRect l="-1645" t="-2639" b="-4106"/>
                </a:stretch>
              </a:blipFill>
            </p:spPr>
            <p:txBody>
              <a:bodyPr/>
              <a:lstStyle/>
              <a:p>
                <a:r>
                  <a:rPr lang="zh-CN" altLang="en-US">
                    <a:noFill/>
                  </a:rPr>
                  <a:t> </a:t>
                </a:r>
              </a:p>
            </p:txBody>
          </p:sp>
        </mc:Fallback>
      </mc:AlternateContent>
      <p:pic>
        <p:nvPicPr>
          <p:cNvPr id="12402" name="yt_image_12402" title="H_113.13">
            <a:extLst>
              <a:ext uri="">
                <a16:creationId xmlns:a16="http://schemas.microsoft.com/office/drawing/2014/main" xmlns:a14="http://schemas.microsoft.com/office/drawing/2010/main" xmlns:mc="http://schemas.openxmlformats.org/markup-compatibility/2006" xmlns="" id="{5351258F-BC95-41E6-9372-C2FE361B0291}"/>
              </a:ext>
            </a:extLst>
          </p:cNvPr>
          <p:cNvPicPr>
            <a:picLocks noChangeAspect="1" noChangeArrowheads="1"/>
          </p:cNvPicPr>
          <p:nvPr/>
        </p:nvPicPr>
        <p:blipFill>
          <a:blip r:embed="rId3" cstate="print"/>
          <a:srcRect/>
          <a:stretch>
            <a:fillRect/>
          </a:stretch>
        </p:blipFill>
        <p:spPr bwMode="auto">
          <a:xfrm>
            <a:off x="9743602" y="2491102"/>
            <a:ext cx="1908397" cy="1436751"/>
          </a:xfrm>
          <a:prstGeom prst="rect">
            <a:avLst/>
          </a:prstGeom>
          <a:noFill/>
          <a:extLst>
            <a:ext uri="{909E8E84-426E-40DD-AFC4-6F175D3DCCD1}">
              <a14:hiddenFill xmlns:a14="http://schemas.microsoft.com/office/drawing/2010/main">
                <a:solidFill>
                  <a:srgbClr val="FFFFFF"/>
                </a:solidFill>
              </a14:hiddenFill>
            </a:ext>
          </a:extLst>
        </p:spPr>
      </p:pic>
      <mc:AlternateContent xmlns:mc="http://schemas.openxmlformats.org/markup-compatibility/2006" xmlns:a14="http://schemas.microsoft.com/office/drawing/2010/main">
        <mc:Choice Requires="a14">
          <p:sp>
            <p:nvSpPr>
              <p:cNvPr id="12404" name="yt_shape_12404"/>
              <p:cNvSpPr txBox="1"/>
              <p:nvPr/>
            </p:nvSpPr>
            <p:spPr>
              <a:xfrm>
                <a:off x="540000" y="3978324"/>
                <a:ext cx="6181179" cy="1586653"/>
              </a:xfrm>
              <a:prstGeom prst="rect">
                <a:avLst/>
              </a:prstGeom>
            </p:spPr>
            <p:txBody>
              <a:bodyPr vert="horz" wrap="none" lIns="0" tIns="0" rIns="0" bIns="0" rtlCol="0">
                <a:noAutofit/>
              </a:bodyPr>
              <a:lstStyle/>
              <a:p>
                <a:pPr algn="l" eaLnBrk="1" latinLnBrk="0" hangingPunct="0">
                  <a:lnSpc>
                    <a:spcPct val="129999"/>
                  </a:lnSpc>
                </a:pP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2</a:t>
                </a:r>
                <a:r>
                  <a:rPr lang="zh-CN" altLang="zh-CN" sz="2400" b="0" i="0" u="none">
                    <a:solidFill>
                      <a:srgbClr val="000000"/>
                    </a:solidFill>
                    <a:effectLst/>
                    <a:latin typeface="宋体" pitchFamily="24"/>
                    <a:ea typeface="宋体" pitchFamily="24"/>
                  </a:rPr>
                  <a:t>）</a:t>
                </a:r>
                <a:r>
                  <a:rPr lang="zh-CN" altLang="zh-CN" sz="2400" b="0" i="0" u="none" spc="375">
                    <a:solidFill>
                      <a:srgbClr val="000000"/>
                    </a:solidFill>
                    <a:effectLst/>
                    <a:latin typeface="Times New Roman" pitchFamily="24"/>
                    <a:ea typeface="宋体" pitchFamily="24"/>
                  </a:rPr>
                  <a:t>当</a:t>
                </a:r>
                <a:r>
                  <a:rPr lang="en-US" altLang="zh-CN" sz="2400" b="0" i="1" u="none" spc="375">
                    <a:solidFill>
                      <a:srgbClr val="000000"/>
                    </a:solidFill>
                    <a:effectLst/>
                    <a:latin typeface="Times New Roman" pitchFamily="24"/>
                    <a:ea typeface="宋体" pitchFamily="24"/>
                  </a:rPr>
                  <a:t>r</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2</a:t>
                </a:r>
                <a:r>
                  <a:rPr lang="zh-CN" altLang="zh-CN" sz="2400" b="0" i="0" u="none">
                    <a:solidFill>
                      <a:srgbClr val="000000"/>
                    </a:solidFill>
                    <a:effectLst/>
                    <a:latin typeface="Times New Roman" pitchFamily="24"/>
                    <a:ea typeface="宋体" pitchFamily="24"/>
                  </a:rPr>
                  <a:t>时</a:t>
                </a:r>
                <a:r>
                  <a:rPr lang="zh-CN" altLang="zh-CN" sz="2400" b="0" i="0" u="none">
                    <a:solidFill>
                      <a:srgbClr val="000000"/>
                    </a:solidFill>
                    <a:effectLst/>
                    <a:latin typeface="宋体" pitchFamily="24"/>
                    <a:ea typeface="宋体" pitchFamily="24"/>
                  </a:rPr>
                  <a:t>，</a:t>
                </a:r>
                <a:r>
                  <a:rPr lang="zh-CN" altLang="zh-CN" sz="2400" b="0" i="0" u="none" spc="375">
                    <a:solidFill>
                      <a:srgbClr val="000000"/>
                    </a:solidFill>
                    <a:effectLst/>
                    <a:latin typeface="Times New Roman" pitchFamily="24"/>
                    <a:ea typeface="宋体" pitchFamily="24"/>
                  </a:rPr>
                  <a:t>求</a:t>
                </a:r>
                <a:r>
                  <a:rPr lang="en-US" altLang="zh-CN" sz="2400" b="0" i="1" u="none" spc="375">
                    <a:solidFill>
                      <a:srgbClr val="000000"/>
                    </a:solidFill>
                    <a:effectLst/>
                    <a:latin typeface="Times New Roman" pitchFamily="24"/>
                    <a:ea typeface="宋体" pitchFamily="24"/>
                  </a:rPr>
                  <a:t>S</a:t>
                </a:r>
                <a:r>
                  <a:rPr lang="zh-CN" altLang="zh-CN" sz="2400" b="0" i="0" u="none">
                    <a:solidFill>
                      <a:srgbClr val="000000"/>
                    </a:solidFill>
                    <a:effectLst/>
                    <a:latin typeface="Times New Roman" pitchFamily="24"/>
                    <a:ea typeface="宋体" pitchFamily="24"/>
                  </a:rPr>
                  <a:t>的值</a:t>
                </a:r>
                <a:r>
                  <a:rPr lang="en-US"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π</a:t>
                </a:r>
                <a:r>
                  <a:rPr lang="zh-CN" altLang="zh-CN" sz="2400" b="0" i="0" u="none">
                    <a:solidFill>
                      <a:srgbClr val="000000"/>
                    </a:solidFill>
                    <a:effectLst/>
                    <a:latin typeface="Times New Roman" pitchFamily="24"/>
                    <a:ea typeface="宋体" pitchFamily="24"/>
                  </a:rPr>
                  <a:t>取</a:t>
                </a:r>
                <a:r>
                  <a:rPr lang="en-US" altLang="zh-CN" sz="2400" b="0" i="0" u="none">
                    <a:solidFill>
                      <a:srgbClr val="000000"/>
                    </a:solidFill>
                    <a:effectLst/>
                    <a:latin typeface="Times New Roman" pitchFamily="24"/>
                    <a:ea typeface="宋体" pitchFamily="24"/>
                  </a:rPr>
                  <a:t>3</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14</a:t>
                </a:r>
                <a:r>
                  <a:rPr lang="zh-CN" altLang="zh-CN" sz="2400" b="0" i="0" u="none">
                    <a:solidFill>
                      <a:srgbClr val="000000"/>
                    </a:solidFill>
                    <a:effectLst/>
                    <a:latin typeface="宋体" pitchFamily="24"/>
                    <a:ea typeface="宋体" pitchFamily="24"/>
                  </a:rPr>
                  <a:t>）</a:t>
                </a:r>
              </a:p>
              <a:p>
                <a:pPr algn="l" eaLnBrk="1" latinLnBrk="0" hangingPunct="0">
                  <a:lnSpc>
                    <a:spcPct val="129999"/>
                  </a:lnSpc>
                </a:pPr>
                <a:r>
                  <a:rPr lang="zh-CN" altLang="zh-CN" sz="2400" b="0" i="0" u="none">
                    <a:solidFill>
                      <a:srgbClr val="FF0000">
                        <a:alpha val="0"/>
                      </a:srgbClr>
                    </a:solidFill>
                    <a:effectLst/>
                    <a:latin typeface="Times New Roman" pitchFamily="24"/>
                    <a:ea typeface="楷体" pitchFamily="24"/>
                  </a:rPr>
                  <a:t>解</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2</a:t>
                </a:r>
                <a:r>
                  <a:rPr lang="zh-CN" altLang="zh-CN" sz="2400" b="0" i="0" u="none">
                    <a:solidFill>
                      <a:srgbClr val="FF0000">
                        <a:alpha val="0"/>
                      </a:srgbClr>
                    </a:solidFill>
                    <a:effectLst/>
                    <a:latin typeface="宋体" pitchFamily="24"/>
                    <a:ea typeface="宋体" pitchFamily="24"/>
                  </a:rPr>
                  <a:t>）</a:t>
                </a:r>
                <a:r>
                  <a:rPr lang="zh-CN" altLang="zh-CN" sz="2400" b="0" i="0" u="none" spc="375">
                    <a:solidFill>
                      <a:srgbClr val="FF0000">
                        <a:alpha val="0"/>
                      </a:srgbClr>
                    </a:solidFill>
                    <a:effectLst/>
                    <a:latin typeface="Times New Roman" pitchFamily="24"/>
                    <a:ea typeface="楷体" pitchFamily="24"/>
                  </a:rPr>
                  <a:t>当</a:t>
                </a:r>
                <a:r>
                  <a:rPr lang="en-US" altLang="zh-CN" sz="2400" b="0" i="1" u="none" spc="375">
                    <a:solidFill>
                      <a:srgbClr val="FF0000">
                        <a:alpha val="0"/>
                      </a:srgbClr>
                    </a:solidFill>
                    <a:effectLst/>
                    <a:latin typeface="Times New Roman" pitchFamily="24"/>
                    <a:ea typeface="宋体" pitchFamily="24"/>
                  </a:rPr>
                  <a:t>r</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2</a:t>
                </a:r>
                <a:r>
                  <a:rPr lang="zh-CN" altLang="zh-CN" sz="2400" b="0" i="0" u="none">
                    <a:solidFill>
                      <a:srgbClr val="FF0000">
                        <a:alpha val="0"/>
                      </a:srgbClr>
                    </a:solidFill>
                    <a:effectLst/>
                    <a:latin typeface="Times New Roman" pitchFamily="24"/>
                    <a:ea typeface="楷体" pitchFamily="24"/>
                  </a:rPr>
                  <a:t>时</a:t>
                </a:r>
                <a:r>
                  <a:rPr lang="zh-CN" altLang="zh-CN" sz="2400" b="0" i="0" u="none" spc="375">
                    <a:solidFill>
                      <a:srgbClr val="FF0000">
                        <a:alpha val="0"/>
                      </a:srgbClr>
                    </a:solidFill>
                    <a:effectLst/>
                    <a:latin typeface="宋体" pitchFamily="24"/>
                    <a:ea typeface="宋体" pitchFamily="24"/>
                  </a:rPr>
                  <a:t>，</a:t>
                </a:r>
                <a:r>
                  <a:rPr lang="en-US" altLang="zh-CN" sz="2400" b="0" i="1" u="none" spc="375">
                    <a:solidFill>
                      <a:srgbClr val="FF0000">
                        <a:alpha val="0"/>
                      </a:srgbClr>
                    </a:solidFill>
                    <a:effectLst/>
                    <a:latin typeface="Times New Roman" pitchFamily="24"/>
                    <a:ea typeface="宋体" pitchFamily="24"/>
                  </a:rPr>
                  <a:t>S</a:t>
                </a:r>
                <a:r>
                  <a:rPr lang="zh-CN" altLang="zh-CN" sz="2400" b="0" i="0" u="none" spc="375">
                    <a:solidFill>
                      <a:srgbClr val="FF0000">
                        <a:alpha val="0"/>
                      </a:srgbClr>
                    </a:solidFill>
                    <a:effectLst/>
                    <a:latin typeface="宋体" pitchFamily="24"/>
                    <a:ea typeface="宋体" pitchFamily="24"/>
                  </a:rPr>
                  <a:t>＝</a:t>
                </a:r>
                <a14:m>
                  <m:oMath xmlns:m="http://schemas.openxmlformats.org/officeDocument/2006/math">
                    <m:f>
                      <m:fPr>
                        <m:ctrlPr>
                          <a:rPr lang="en-US" altLang="zh-CN" sz="2400" b="0" i="1" smtClean="0">
                            <a:solidFill>
                              <a:srgbClr val="FE0000">
                                <a:alpha val="0"/>
                              </a:srgbClr>
                            </a:solidFill>
                            <a:effectLst/>
                            <a:latin typeface="Cambria Math" panose="02040503050406030204" pitchFamily="18" charset="0"/>
                            <a:ea typeface="Cambria Math" panose="02040503050406030204" pitchFamily="48" charset="0"/>
                          </a:rPr>
                        </m:ctrlPr>
                      </m:fPr>
                      <m:num>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1</m:t>
                        </m:r>
                      </m:num>
                      <m:den>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2</m:t>
                        </m:r>
                      </m:den>
                    </m:f>
                  </m:oMath>
                </a14:m>
                <a:r>
                  <a:rPr lang="en-US" altLang="zh-CN" sz="1500" b="0" i="1">
                    <a:solidFill>
                      <a:srgbClr val="FF0000">
                        <a:alpha val="0"/>
                      </a:srgbClr>
                    </a:solidFill>
                    <a:effectLst/>
                    <a:latin typeface="Times New Roman" panose="02040503050406030204" pitchFamily="48" charset="0"/>
                    <a:ea typeface="Cambria Math" panose="02040503050406030204" pitchFamily="48" charset="0"/>
                  </a:rPr>
                  <a:t> </a:t>
                </a:r>
                <a:r>
                  <a:rPr lang="en-US"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3</a:t>
                </a:r>
                <a:r>
                  <a:rPr lang="en-US"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14</a:t>
                </a:r>
                <a:r>
                  <a:rPr lang="en-US"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2</a:t>
                </a:r>
                <a:r>
                  <a:rPr lang="en-US" altLang="zh-CN" sz="2400" b="0" i="0" u="none" baseline="30000">
                    <a:solidFill>
                      <a:srgbClr val="FF0000">
                        <a:alpha val="0"/>
                      </a:srgbClr>
                    </a:solidFill>
                    <a:effectLst/>
                    <a:latin typeface="Times New Roman" pitchFamily="24"/>
                    <a:ea typeface="宋体" pitchFamily="24"/>
                  </a:rPr>
                  <a:t>2</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5</a:t>
                </a:r>
                <a:r>
                  <a:rPr lang="en-US"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2</a:t>
                </a:r>
              </a:p>
              <a:p>
                <a:pPr algn="l" eaLnBrk="1" latinLnBrk="0" hangingPunct="0">
                  <a:lnSpc>
                    <a:spcPct val="129999"/>
                  </a:lnSpc>
                </a:pP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16</a:t>
                </a:r>
                <a:r>
                  <a:rPr lang="en-US"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28</a:t>
                </a:r>
                <a:r>
                  <a:rPr lang="en-US" altLang="zh-CN" sz="2400" b="0" i="0" u="none">
                    <a:solidFill>
                      <a:srgbClr val="FF0000">
                        <a:alpha val="0"/>
                      </a:srgbClr>
                    </a:solidFill>
                    <a:effectLst/>
                    <a:latin typeface="宋体" pitchFamily="24"/>
                    <a:ea typeface="宋体" pitchFamily="24"/>
                  </a:rPr>
                  <a:t>.</a:t>
                </a:r>
              </a:p>
            </p:txBody>
          </p:sp>
        </mc:Choice>
        <mc:Fallback xmlns:a16="http://schemas.microsoft.com/office/drawing/2014/main" xmlns="">
          <p:sp>
            <p:nvSpPr>
              <p:cNvPr id="12404" name="yt_shape_12404" descr="{&quot;rangeId&quot;:4}"/>
              <p:cNvSpPr txBox="1">
                <a:spLocks noRot="1" noChangeAspect="1" noMove="1" noResize="1" noEditPoints="1" noAdjustHandles="1" noChangeArrowheads="1" noChangeShapeType="1" noTextEdit="1"/>
              </p:cNvSpPr>
              <p:nvPr/>
            </p:nvSpPr>
            <p:spPr>
              <a:xfrm>
                <a:off x="540000" y="3978324"/>
                <a:ext cx="6181179" cy="1586653"/>
              </a:xfrm>
              <a:prstGeom prst="rect">
                <a:avLst/>
              </a:prstGeom>
              <a:blipFill>
                <a:blip r:embed="rId4"/>
                <a:stretch>
                  <a:fillRect l="-3057" t="-3462" r="-1972" b="-11154"/>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2" name="文本框 1">
                <a:extLst>
                  <a:ext uri="{FF2B5EF4-FFF2-40B4-BE49-F238E27FC236}">
                    <a16:creationId xmlns:a16="http://schemas.microsoft.com/office/drawing/2014/main" id="{1D6F39F2-A9C8-1125-C6D6-4CA2ED54BAC4}"/>
                  </a:ext>
                </a:extLst>
              </p:cNvPr>
              <p:cNvSpPr txBox="1"/>
              <p:nvPr/>
            </p:nvSpPr>
            <p:spPr>
              <a:xfrm>
                <a:off x="450108" y="2279658"/>
                <a:ext cx="5958586" cy="726326"/>
              </a:xfrm>
              <a:prstGeom prst="rect">
                <a:avLst/>
              </a:prstGeom>
              <a:noFill/>
            </p:spPr>
            <p:txBody>
              <a:bodyPr vert="horz" wrap="none" rtlCol="0" anchor="ctr">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rPr>
                  <a:t>解</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rPr>
                  <a:t>1</a:t>
                </a:r>
                <a:r>
                  <a:rPr kumimoji="0" lang="zh-CN" altLang="zh-CN" sz="2400" b="0" i="0" strike="noStrike" kern="1200" cap="none" spc="375" normalizeH="0" baseline="0" noProof="0">
                    <a:ln>
                      <a:noFill/>
                    </a:ln>
                    <a:solidFill>
                      <a:srgbClr val="FF0000"/>
                    </a:solidFill>
                    <a:effectLst/>
                    <a:uLnTx/>
                    <a:uFillTx/>
                    <a:latin typeface="宋体" pitchFamily="24"/>
                    <a:ea typeface="宋体" pitchFamily="24"/>
                  </a:rPr>
                  <a:t>）</a:t>
                </a:r>
                <a:r>
                  <a:rPr kumimoji="0" lang="en-US" altLang="zh-CN" sz="2400" b="0" i="1" strike="noStrike" kern="1200" cap="none" spc="375" normalizeH="0" baseline="0" noProof="0">
                    <a:ln>
                      <a:noFill/>
                    </a:ln>
                    <a:solidFill>
                      <a:srgbClr val="FF0000"/>
                    </a:solidFill>
                    <a:effectLst/>
                    <a:uLnTx/>
                    <a:uFillTx/>
                    <a:latin typeface="Times New Roman" pitchFamily="24"/>
                    <a:ea typeface="宋体" pitchFamily="24"/>
                  </a:rPr>
                  <a:t>S</a:t>
                </a:r>
                <a:r>
                  <a:rPr kumimoji="0" lang="zh-CN" altLang="zh-CN" sz="2400" b="0" i="0" strike="noStrike" kern="1200" cap="none" spc="375" normalizeH="0" baseline="0" noProof="0">
                    <a:ln>
                      <a:noFill/>
                    </a:ln>
                    <a:solidFill>
                      <a:srgbClr val="FF0000"/>
                    </a:solidFill>
                    <a:effectLst/>
                    <a:uLnTx/>
                    <a:uFillTx/>
                    <a:latin typeface="宋体" pitchFamily="24"/>
                    <a:ea typeface="宋体" pitchFamily="24"/>
                  </a:rPr>
                  <a:t>＝</a:t>
                </a:r>
                <a14:m>
                  <m:oMath xmlns:m="http://schemas.openxmlformats.org/officeDocument/2006/math">
                    <m:f>
                      <m:fPr>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fPr>
                      <m:num>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1</m:t>
                        </m:r>
                      </m:num>
                      <m:den>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2</m:t>
                        </m:r>
                      </m:den>
                    </m:f>
                  </m:oMath>
                </a14:m>
                <a:r>
                  <a:rPr kumimoji="0" lang="en-US" altLang="zh-CN" sz="1500" b="0" i="1" strike="noStrike" kern="1200" cap="none" spc="0" normalizeH="0" baseline="0" noProof="0">
                    <a:ln>
                      <a:noFill/>
                    </a:ln>
                    <a:solidFill>
                      <a:srgbClr val="FF0000"/>
                    </a:solidFill>
                    <a:effectLst/>
                    <a:uLnTx/>
                    <a:uFillTx/>
                    <a:latin typeface="Times New Roman" panose="02040503050406030204" pitchFamily="48" charset="0"/>
                    <a:ea typeface="Cambria Math" panose="02040503050406030204" pitchFamily="48" charset="0"/>
                  </a:rPr>
                  <a:t> </a:t>
                </a:r>
                <a:r>
                  <a:rPr kumimoji="0" lang="en-US" altLang="zh-CN" sz="2400" b="0" i="0" strike="noStrike" kern="1200" cap="none" spc="375" normalizeH="0" baseline="0" noProof="0">
                    <a:ln>
                      <a:noFill/>
                    </a:ln>
                    <a:solidFill>
                      <a:srgbClr val="FF0000"/>
                    </a:solidFill>
                    <a:effectLst/>
                    <a:uLnTx/>
                    <a:uFillTx/>
                    <a:latin typeface="Times New Roman" pitchFamily="24"/>
                    <a:ea typeface="宋体" pitchFamily="24"/>
                  </a:rPr>
                  <a:t>π</a:t>
                </a:r>
                <a:r>
                  <a:rPr kumimoji="0" lang="en-US" altLang="zh-CN" sz="2400" b="0" i="1" strike="noStrike" kern="1200" cap="none" spc="0" normalizeH="0" baseline="0" noProof="0">
                    <a:ln>
                      <a:noFill/>
                    </a:ln>
                    <a:solidFill>
                      <a:srgbClr val="FF0000"/>
                    </a:solidFill>
                    <a:effectLst/>
                    <a:uLnTx/>
                    <a:uFillTx/>
                    <a:latin typeface="Times New Roman" pitchFamily="24"/>
                    <a:ea typeface="宋体" pitchFamily="24"/>
                  </a:rPr>
                  <a:t>r</a:t>
                </a:r>
                <a:r>
                  <a:rPr kumimoji="0" lang="en-US" altLang="zh-CN" sz="2400" b="0" i="0" strike="noStrike" kern="1200" cap="none" spc="0" normalizeH="0" baseline="30000" noProof="0">
                    <a:ln>
                      <a:noFill/>
                    </a:ln>
                    <a:solidFill>
                      <a:srgbClr val="FF0000"/>
                    </a:solidFill>
                    <a:effectLst/>
                    <a:uLnTx/>
                    <a:uFillTx/>
                    <a:latin typeface="Times New Roman" pitchFamily="24"/>
                    <a:ea typeface="宋体" pitchFamily="24"/>
                  </a:rPr>
                  <a:t>2</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rPr>
                  <a:t>2</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rPr>
                  <a:t>5</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rPr>
                  <a:t>×</a:t>
                </a:r>
                <a:r>
                  <a:rPr kumimoji="0" lang="en-US" altLang="zh-CN" sz="2400" b="0" i="0" strike="noStrike" kern="1200" cap="none" spc="375" normalizeH="0" baseline="0" noProof="0">
                    <a:ln>
                      <a:noFill/>
                    </a:ln>
                    <a:solidFill>
                      <a:srgbClr val="FF0000"/>
                    </a:solidFill>
                    <a:effectLst/>
                    <a:uLnTx/>
                    <a:uFillTx/>
                    <a:latin typeface="Times New Roman" pitchFamily="24"/>
                    <a:ea typeface="宋体" pitchFamily="24"/>
                  </a:rPr>
                  <a:t>2</a:t>
                </a:r>
                <a:r>
                  <a:rPr kumimoji="0" lang="en-US" altLang="zh-CN" sz="2400" b="0" i="1" strike="noStrike" kern="1200" cap="none" spc="375" normalizeH="0" baseline="0" noProof="0">
                    <a:ln>
                      <a:noFill/>
                    </a:ln>
                    <a:solidFill>
                      <a:srgbClr val="FF0000"/>
                    </a:solidFill>
                    <a:effectLst/>
                    <a:uLnTx/>
                    <a:uFillTx/>
                    <a:latin typeface="Times New Roman" pitchFamily="24"/>
                    <a:ea typeface="宋体" pitchFamily="24"/>
                  </a:rPr>
                  <a:t>r</a:t>
                </a:r>
                <a:r>
                  <a:rPr kumimoji="0" lang="zh-CN" altLang="zh-CN" sz="2400" b="0" i="0" strike="noStrike" kern="1200" cap="none" spc="375" normalizeH="0" baseline="0" noProof="0">
                    <a:ln>
                      <a:noFill/>
                    </a:ln>
                    <a:solidFill>
                      <a:srgbClr val="FF0000"/>
                    </a:solidFill>
                    <a:effectLst/>
                    <a:uLnTx/>
                    <a:uFillTx/>
                    <a:latin typeface="宋体" pitchFamily="24"/>
                    <a:ea typeface="宋体" pitchFamily="24"/>
                  </a:rPr>
                  <a:t>＝</a:t>
                </a:r>
                <a14:m>
                  <m:oMath xmlns:m="http://schemas.openxmlformats.org/officeDocument/2006/math">
                    <m:f>
                      <m:fPr>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fPr>
                      <m:num>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1</m:t>
                        </m:r>
                      </m:num>
                      <m:den>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2</m:t>
                        </m:r>
                      </m:den>
                    </m:f>
                  </m:oMath>
                </a14:m>
                <a:r>
                  <a:rPr kumimoji="0" lang="en-US" altLang="zh-CN" sz="1500" b="0" i="1" strike="noStrike" kern="1200" cap="none" spc="0" normalizeH="0" baseline="0" noProof="0">
                    <a:ln>
                      <a:noFill/>
                    </a:ln>
                    <a:solidFill>
                      <a:srgbClr val="FF0000"/>
                    </a:solidFill>
                    <a:effectLst/>
                    <a:uLnTx/>
                    <a:uFillTx/>
                    <a:latin typeface="Times New Roman" panose="02040503050406030204" pitchFamily="48" charset="0"/>
                    <a:ea typeface="Cambria Math" panose="02040503050406030204" pitchFamily="48" charset="0"/>
                  </a:rPr>
                  <a:t> </a:t>
                </a:r>
                <a:r>
                  <a:rPr kumimoji="0" lang="en-US" altLang="zh-CN" sz="2400" b="0" i="0" strike="noStrike" kern="1200" cap="none" spc="375" normalizeH="0" baseline="0" noProof="0">
                    <a:ln>
                      <a:noFill/>
                    </a:ln>
                    <a:solidFill>
                      <a:srgbClr val="FF0000"/>
                    </a:solidFill>
                    <a:effectLst/>
                    <a:uLnTx/>
                    <a:uFillTx/>
                    <a:latin typeface="Times New Roman" pitchFamily="24"/>
                    <a:ea typeface="宋体" pitchFamily="24"/>
                  </a:rPr>
                  <a:t>π</a:t>
                </a:r>
                <a:r>
                  <a:rPr kumimoji="0" lang="en-US" altLang="zh-CN" sz="2400" b="0" i="1" strike="noStrike" kern="1200" cap="none" spc="0" normalizeH="0" baseline="0" noProof="0">
                    <a:ln>
                      <a:noFill/>
                    </a:ln>
                    <a:solidFill>
                      <a:srgbClr val="FF0000"/>
                    </a:solidFill>
                    <a:effectLst/>
                    <a:uLnTx/>
                    <a:uFillTx/>
                    <a:latin typeface="Times New Roman" pitchFamily="24"/>
                    <a:ea typeface="宋体" pitchFamily="24"/>
                  </a:rPr>
                  <a:t>r</a:t>
                </a:r>
                <a:r>
                  <a:rPr kumimoji="0" lang="en-US" altLang="zh-CN" sz="2400" b="0" i="0" strike="noStrike" kern="1200" cap="none" spc="0" normalizeH="0" baseline="30000" noProof="0">
                    <a:ln>
                      <a:noFill/>
                    </a:ln>
                    <a:solidFill>
                      <a:srgbClr val="FF0000"/>
                    </a:solidFill>
                    <a:effectLst/>
                    <a:uLnTx/>
                    <a:uFillTx/>
                    <a:latin typeface="Times New Roman" pitchFamily="24"/>
                    <a:ea typeface="宋体" pitchFamily="24"/>
                  </a:rPr>
                  <a:t>2</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rPr>
                  <a:t>＋</a:t>
                </a:r>
                <a:r>
                  <a:rPr kumimoji="0" lang="en-US" altLang="zh-CN" sz="2400" b="0" i="0" strike="noStrike" kern="1200" cap="none" spc="375" normalizeH="0" baseline="0" noProof="0">
                    <a:ln>
                      <a:noFill/>
                    </a:ln>
                    <a:solidFill>
                      <a:srgbClr val="FF0000"/>
                    </a:solidFill>
                    <a:effectLst/>
                    <a:uLnTx/>
                    <a:uFillTx/>
                    <a:latin typeface="Times New Roman" pitchFamily="24"/>
                    <a:ea typeface="宋体" pitchFamily="24"/>
                  </a:rPr>
                  <a:t>5</a:t>
                </a:r>
                <a:r>
                  <a:rPr kumimoji="0" lang="en-US" altLang="zh-CN" sz="2400" b="0" i="1" strike="noStrike" kern="1200" cap="none" spc="375" normalizeH="0" baseline="0" noProof="0">
                    <a:ln>
                      <a:noFill/>
                    </a:ln>
                    <a:solidFill>
                      <a:srgbClr val="FF0000"/>
                    </a:solidFill>
                    <a:effectLst/>
                    <a:uLnTx/>
                    <a:uFillTx/>
                    <a:latin typeface="Times New Roman" pitchFamily="24"/>
                    <a:ea typeface="宋体" pitchFamily="24"/>
                  </a:rPr>
                  <a:t>r</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rPr>
                  <a:t>.</a:t>
                </a:r>
                <a:endParaRPr lang="zh-CN" altLang="en-US">
                  <a:solidFill>
                    <a:srgbClr val="FF0000"/>
                  </a:solidFill>
                </a:endParaRPr>
              </a:p>
            </p:txBody>
          </p:sp>
        </mc:Choice>
        <mc:Fallback xmlns:a16="http://schemas.microsoft.com/office/drawing/2014/main" xmlns="">
          <p:sp>
            <p:nvSpPr>
              <p:cNvPr id="2" name="文本框 1" descr="{'rangeId': 4, 'hasSerialNum': 1}">
                <a:extLst>
                  <a:ext uri="{FF2B5EF4-FFF2-40B4-BE49-F238E27FC236}">
                    <a16:creationId xmlns:a16="http://schemas.microsoft.com/office/drawing/2014/main" id="{1D6F39F2-A9C8-1125-C6D6-4CA2ED54BAC4}"/>
                  </a:ext>
                </a:extLst>
              </p:cNvPr>
              <p:cNvSpPr txBox="1">
                <a:spLocks noRot="1" noChangeAspect="1" noMove="1" noResize="1" noEditPoints="1" noAdjustHandles="1" noChangeArrowheads="1" noChangeShapeType="1" noTextEdit="1"/>
              </p:cNvSpPr>
              <p:nvPr/>
            </p:nvSpPr>
            <p:spPr>
              <a:xfrm>
                <a:off x="450108" y="2279658"/>
                <a:ext cx="5958586" cy="726326"/>
              </a:xfrm>
              <a:prstGeom prst="rect">
                <a:avLst/>
              </a:prstGeom>
              <a:blipFill>
                <a:blip r:embed="rId5"/>
                <a:stretch>
                  <a:fillRect l="-1638" r="-1535" b="-8403"/>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3" name="文本框 2">
                <a:extLst>
                  <a:ext uri="{FF2B5EF4-FFF2-40B4-BE49-F238E27FC236}">
                    <a16:creationId xmlns:a16="http://schemas.microsoft.com/office/drawing/2014/main" id="{CA23E9A6-FFE8-F88B-A7F5-F65643F30CFC}"/>
                  </a:ext>
                </a:extLst>
              </p:cNvPr>
              <p:cNvSpPr txBox="1"/>
              <p:nvPr/>
            </p:nvSpPr>
            <p:spPr>
              <a:xfrm>
                <a:off x="449989" y="4407006"/>
                <a:ext cx="6301486" cy="765061"/>
              </a:xfrm>
              <a:prstGeom prst="rect">
                <a:avLst/>
              </a:prstGeom>
              <a:noFill/>
            </p:spPr>
            <p:txBody>
              <a:bodyPr vert="horz" wrap="none" rtlCol="0" anchor="ctr">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rPr>
                  <a:t>解</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rPr>
                  <a:t>2</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rPr>
                  <a:t>）</a:t>
                </a:r>
                <a:r>
                  <a:rPr kumimoji="0" lang="zh-CN" altLang="zh-CN" sz="2400" b="0" i="0" strike="noStrike" kern="1200" cap="none" spc="375" normalizeH="0" baseline="0" noProof="0">
                    <a:ln>
                      <a:noFill/>
                    </a:ln>
                    <a:solidFill>
                      <a:srgbClr val="FF0000"/>
                    </a:solidFill>
                    <a:effectLst/>
                    <a:uLnTx/>
                    <a:uFillTx/>
                    <a:latin typeface="Times New Roman" pitchFamily="24"/>
                    <a:ea typeface="楷体" pitchFamily="24"/>
                  </a:rPr>
                  <a:t>当</a:t>
                </a:r>
                <a:r>
                  <a:rPr kumimoji="0" lang="en-US" altLang="zh-CN" sz="2400" b="0" i="1" strike="noStrike" kern="1200" cap="none" spc="375" normalizeH="0" baseline="0" noProof="0">
                    <a:ln>
                      <a:noFill/>
                    </a:ln>
                    <a:solidFill>
                      <a:srgbClr val="FF0000"/>
                    </a:solidFill>
                    <a:effectLst/>
                    <a:uLnTx/>
                    <a:uFillTx/>
                    <a:latin typeface="Times New Roman" pitchFamily="24"/>
                    <a:ea typeface="宋体" pitchFamily="24"/>
                  </a:rPr>
                  <a:t>r</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rPr>
                  <a:t>2</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rPr>
                  <a:t>时</a:t>
                </a:r>
                <a:r>
                  <a:rPr kumimoji="0" lang="zh-CN" altLang="zh-CN" sz="2400" b="0" i="0" strike="noStrike" kern="1200" cap="none" spc="375" normalizeH="0" baseline="0" noProof="0">
                    <a:ln>
                      <a:noFill/>
                    </a:ln>
                    <a:solidFill>
                      <a:srgbClr val="FF0000"/>
                    </a:solidFill>
                    <a:effectLst/>
                    <a:uLnTx/>
                    <a:uFillTx/>
                    <a:latin typeface="宋体" pitchFamily="24"/>
                    <a:ea typeface="宋体" pitchFamily="24"/>
                  </a:rPr>
                  <a:t>，</a:t>
                </a:r>
                <a:r>
                  <a:rPr kumimoji="0" lang="en-US" altLang="zh-CN" sz="2400" b="0" i="1" strike="noStrike" kern="1200" cap="none" spc="375" normalizeH="0" baseline="0" noProof="0">
                    <a:ln>
                      <a:noFill/>
                    </a:ln>
                    <a:solidFill>
                      <a:srgbClr val="FF0000"/>
                    </a:solidFill>
                    <a:effectLst/>
                    <a:uLnTx/>
                    <a:uFillTx/>
                    <a:latin typeface="Times New Roman" pitchFamily="24"/>
                    <a:ea typeface="宋体" pitchFamily="24"/>
                  </a:rPr>
                  <a:t>S</a:t>
                </a:r>
                <a:r>
                  <a:rPr kumimoji="0" lang="zh-CN" altLang="zh-CN" sz="2400" b="0" i="0" strike="noStrike" kern="1200" cap="none" spc="375" normalizeH="0" baseline="0" noProof="0">
                    <a:ln>
                      <a:noFill/>
                    </a:ln>
                    <a:solidFill>
                      <a:srgbClr val="FF0000"/>
                    </a:solidFill>
                    <a:effectLst/>
                    <a:uLnTx/>
                    <a:uFillTx/>
                    <a:latin typeface="宋体" pitchFamily="24"/>
                    <a:ea typeface="宋体" pitchFamily="24"/>
                  </a:rPr>
                  <a:t>＝</a:t>
                </a:r>
                <a14:m>
                  <m:oMath xmlns:m="http://schemas.openxmlformats.org/officeDocument/2006/math">
                    <m:f>
                      <m:fPr>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fPr>
                      <m:num>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1</m:t>
                        </m:r>
                      </m:num>
                      <m:den>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2</m:t>
                        </m:r>
                      </m:den>
                    </m:f>
                  </m:oMath>
                </a14:m>
                <a:r>
                  <a:rPr kumimoji="0" lang="en-US" altLang="zh-CN" sz="1500" b="0" i="1" strike="noStrike" kern="1200" cap="none" spc="0" normalizeH="0" baseline="0" noProof="0">
                    <a:ln>
                      <a:noFill/>
                    </a:ln>
                    <a:solidFill>
                      <a:srgbClr val="FF0000"/>
                    </a:solidFill>
                    <a:effectLst/>
                    <a:uLnTx/>
                    <a:uFillTx/>
                    <a:latin typeface="Times New Roman" panose="02040503050406030204" pitchFamily="48" charset="0"/>
                    <a:ea typeface="Cambria Math" panose="02040503050406030204" pitchFamily="48" charset="0"/>
                  </a:rPr>
                  <a:t> </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rPr>
                  <a:t>3</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rPr>
                  <a:t>14</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rPr>
                  <a:t>2</a:t>
                </a:r>
                <a:r>
                  <a:rPr kumimoji="0" lang="en-US" altLang="zh-CN" sz="2400" b="0" i="0" strike="noStrike" kern="1200" cap="none" spc="0" normalizeH="0" baseline="30000" noProof="0">
                    <a:ln>
                      <a:noFill/>
                    </a:ln>
                    <a:solidFill>
                      <a:srgbClr val="FF0000"/>
                    </a:solidFill>
                    <a:effectLst/>
                    <a:uLnTx/>
                    <a:uFillTx/>
                    <a:latin typeface="Times New Roman" pitchFamily="24"/>
                    <a:ea typeface="宋体" pitchFamily="24"/>
                  </a:rPr>
                  <a:t>2</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rPr>
                  <a:t>5</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rPr>
                  <a:t>2</a:t>
                </a:r>
                <a:endParaRPr lang="zh-CN" altLang="en-US">
                  <a:solidFill>
                    <a:srgbClr val="FF0000"/>
                  </a:solidFill>
                </a:endParaRPr>
              </a:p>
            </p:txBody>
          </p:sp>
        </mc:Choice>
        <mc:Fallback xmlns:a16="http://schemas.microsoft.com/office/drawing/2014/main" xmlns="">
          <p:sp>
            <p:nvSpPr>
              <p:cNvPr id="3" name="文本框 2" descr="{'rangeId': 4}">
                <a:extLst>
                  <a:ext uri="{FF2B5EF4-FFF2-40B4-BE49-F238E27FC236}">
                    <a16:creationId xmlns:a16="http://schemas.microsoft.com/office/drawing/2014/main" id="{CA23E9A6-FFE8-F88B-A7F5-F65643F30CFC}"/>
                  </a:ext>
                </a:extLst>
              </p:cNvPr>
              <p:cNvSpPr txBox="1">
                <a:spLocks noRot="1" noChangeAspect="1" noMove="1" noResize="1" noEditPoints="1" noAdjustHandles="1" noChangeArrowheads="1" noChangeShapeType="1" noTextEdit="1"/>
              </p:cNvSpPr>
              <p:nvPr/>
            </p:nvSpPr>
            <p:spPr>
              <a:xfrm>
                <a:off x="449989" y="4407006"/>
                <a:ext cx="6301486" cy="765061"/>
              </a:xfrm>
              <a:prstGeom prst="rect">
                <a:avLst/>
              </a:prstGeom>
              <a:blipFill>
                <a:blip r:embed="rId6"/>
                <a:stretch>
                  <a:fillRect l="-1547" r="-1451" b="-5600"/>
                </a:stretch>
              </a:blipFill>
            </p:spPr>
            <p:txBody>
              <a:bodyPr/>
              <a:lstStyle/>
              <a:p>
                <a:r>
                  <a:rPr lang="zh-CN" altLang="en-US">
                    <a:noFill/>
                  </a:rPr>
                  <a:t> </a:t>
                </a:r>
              </a:p>
            </p:txBody>
          </p:sp>
        </mc:Fallback>
      </mc:AlternateContent>
      <p:sp>
        <p:nvSpPr>
          <p:cNvPr id="4" name="文本框 3">
            <a:extLst>
              <a:ext uri="{FF2B5EF4-FFF2-40B4-BE49-F238E27FC236}">
                <a16:creationId xmlns:a16="http://schemas.microsoft.com/office/drawing/2014/main" id="{62454235-A529-2E87-9B3F-F59E60503FDA}"/>
              </a:ext>
            </a:extLst>
          </p:cNvPr>
          <p:cNvSpPr txBox="1"/>
          <p:nvPr/>
        </p:nvSpPr>
        <p:spPr>
          <a:xfrm>
            <a:off x="3616593" y="5078456"/>
            <a:ext cx="1399287" cy="517983"/>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16</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28</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linds(horizontal)">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4">
                                            <p:txEl>
                                              <p:pRg st="0" end="0"/>
                                            </p:txEl>
                                          </p:spTgt>
                                        </p:tgtEl>
                                        <p:attrNameLst>
                                          <p:attrName>style.visibility</p:attrName>
                                        </p:attrNameLst>
                                      </p:cBhvr>
                                      <p:to>
                                        <p:strVal val="visible"/>
                                      </p:to>
                                    </p:set>
                                    <p:animEffect transition="in" filter="blinds(horizontal)">
                                      <p:cBhvr>
                                        <p:cTn id="17"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3" grpId="0" build="allAtOnce"/>
      <p:bldP spid="4" grpId="0" build="allAtOnce"/>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2409" name="yt_shape_12409"/>
          <p:cNvSpPr txBox="1"/>
          <p:nvPr/>
        </p:nvSpPr>
        <p:spPr>
          <a:xfrm>
            <a:off x="540119" y="900000"/>
            <a:ext cx="11492915" cy="2349041"/>
          </a:xfrm>
          <a:prstGeom prst="rect">
            <a:avLst/>
          </a:prstGeom>
        </p:spPr>
        <p:txBody>
          <a:bodyPr vert="horz" wrap="square" lIns="0" tIns="0" rIns="0" bIns="0" rtlCol="0">
            <a:noAutofit/>
          </a:bodyPr>
          <a:lstStyle/>
          <a:p>
            <a:pPr algn="l" eaLnBrk="1" latinLnBrk="0" hangingPunct="0">
              <a:lnSpc>
                <a:spcPct val="129999"/>
              </a:lnSpc>
            </a:pPr>
            <a:r>
              <a:rPr lang="en-US" altLang="zh-CN" sz="2400" b="0" i="0" u="none">
                <a:solidFill>
                  <a:srgbClr val="000000"/>
                </a:solidFill>
                <a:effectLst/>
                <a:latin typeface="Times New Roman" pitchFamily="24"/>
                <a:ea typeface="宋体" pitchFamily="24"/>
              </a:rPr>
              <a:t>4</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 </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楷体" pitchFamily="24"/>
              </a:rPr>
              <a:t>数学与生活</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如图</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两摞规格完全相同的课本整齐地叠放在桌子上</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sym typeface="_⨹_4_03b9d"/>
              </a:rPr>
              <a:t>请根据图</a:t>
            </a:r>
            <a:br>
              <a:rPr lang="zh-CN" altLang="zh-CN" sz="2400" b="0" i="0" u="none">
                <a:solidFill>
                  <a:srgbClr val="000000"/>
                </a:solidFill>
                <a:effectLst/>
                <a:latin typeface="Times New Roman" pitchFamily="24"/>
                <a:ea typeface="宋体" pitchFamily="24"/>
              </a:rPr>
            </a:br>
            <a:r>
              <a:rPr lang="zh-CN" altLang="zh-CN" sz="2400" b="0" i="0" u="none">
                <a:solidFill>
                  <a:srgbClr val="000000"/>
                </a:solidFill>
                <a:effectLst/>
                <a:latin typeface="Times New Roman" pitchFamily="24"/>
                <a:ea typeface="宋体" pitchFamily="24"/>
              </a:rPr>
              <a:t>中所给出的数据信息</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回答下列问题</a:t>
            </a:r>
            <a:r>
              <a:rPr lang="zh-CN" altLang="zh-CN" sz="2400" b="0" i="0" u="none">
                <a:solidFill>
                  <a:srgbClr val="000000"/>
                </a:solidFill>
                <a:effectLst/>
                <a:latin typeface="宋体" pitchFamily="24"/>
                <a:ea typeface="宋体" pitchFamily="24"/>
              </a:rPr>
              <a:t>：</a:t>
            </a:r>
          </a:p>
          <a:p>
            <a:pPr algn="l" eaLnBrk="1" latinLnBrk="0" hangingPunct="0">
              <a:lnSpc>
                <a:spcPct val="129999"/>
              </a:lnSpc>
            </a:pP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1</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求每本课本的厚度</a:t>
            </a:r>
            <a:r>
              <a:rPr lang="zh-CN" altLang="zh-CN" sz="2400" b="0" i="0" u="none">
                <a:solidFill>
                  <a:srgbClr val="000000"/>
                </a:solidFill>
                <a:effectLst/>
                <a:latin typeface="宋体" pitchFamily="24"/>
                <a:ea typeface="宋体" pitchFamily="24"/>
              </a:rPr>
              <a:t>；</a:t>
            </a:r>
          </a:p>
          <a:p>
            <a:pPr algn="l" eaLnBrk="1" latinLnBrk="0" hangingPunct="0">
              <a:lnSpc>
                <a:spcPct val="129999"/>
              </a:lnSpc>
            </a:pPr>
            <a:r>
              <a:rPr lang="zh-CN" altLang="zh-CN" sz="2400" b="0" i="0" u="none">
                <a:solidFill>
                  <a:srgbClr val="FF0000">
                    <a:alpha val="0"/>
                  </a:srgbClr>
                </a:solidFill>
                <a:effectLst/>
                <a:latin typeface="Times New Roman" pitchFamily="24"/>
                <a:ea typeface="楷体" pitchFamily="24"/>
              </a:rPr>
              <a:t>解</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1</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88</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86</a:t>
            </a:r>
            <a:r>
              <a:rPr lang="en-US"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5</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宋体" pitchFamily="24"/>
                <a:ea typeface="宋体" pitchFamily="24"/>
              </a:rPr>
              <a:t>÷</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6</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3</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0</a:t>
            </a:r>
            <a:r>
              <a:rPr lang="en-US"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5</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cm</a:t>
            </a:r>
            <a:r>
              <a:rPr lang="zh-CN" altLang="zh-CN" sz="2400" b="0" i="0" u="none">
                <a:solidFill>
                  <a:srgbClr val="FF0000">
                    <a:alpha val="0"/>
                  </a:srgbClr>
                </a:solidFill>
                <a:effectLst/>
                <a:latin typeface="宋体" pitchFamily="24"/>
                <a:ea typeface="宋体" pitchFamily="24"/>
              </a:rPr>
              <a:t>），</a:t>
            </a:r>
          </a:p>
          <a:p>
            <a:pPr algn="l" eaLnBrk="1" latinLnBrk="0" hangingPunct="0">
              <a:lnSpc>
                <a:spcPct val="129999"/>
              </a:lnSpc>
            </a:pPr>
            <a:r>
              <a:rPr lang="en-US" altLang="zh-CN" sz="2400" b="0" i="0" u="none">
                <a:solidFill>
                  <a:srgbClr val="FF0000">
                    <a:alpha val="0"/>
                  </a:srgbClr>
                </a:solidFill>
                <a:effectLst/>
                <a:latin typeface="宋体" pitchFamily="24"/>
                <a:ea typeface="宋体" pitchFamily="24"/>
              </a:rPr>
              <a:t>∴</a:t>
            </a:r>
            <a:r>
              <a:rPr lang="zh-CN" altLang="zh-CN" sz="2400" b="0" i="0" u="none">
                <a:solidFill>
                  <a:srgbClr val="FF0000">
                    <a:alpha val="0"/>
                  </a:srgbClr>
                </a:solidFill>
                <a:effectLst/>
                <a:latin typeface="Times New Roman" pitchFamily="24"/>
                <a:ea typeface="楷体" pitchFamily="24"/>
              </a:rPr>
              <a:t>每本课本的厚度为</a:t>
            </a:r>
            <a:r>
              <a:rPr lang="en-US" altLang="zh-CN" sz="2400" b="0" i="0" u="none">
                <a:solidFill>
                  <a:srgbClr val="FF0000">
                    <a:alpha val="0"/>
                  </a:srgbClr>
                </a:solidFill>
                <a:effectLst/>
                <a:latin typeface="Times New Roman" pitchFamily="24"/>
                <a:ea typeface="宋体" pitchFamily="24"/>
              </a:rPr>
              <a:t>0</a:t>
            </a:r>
            <a:r>
              <a:rPr lang="en-US"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5cm</a:t>
            </a:r>
            <a:r>
              <a:rPr lang="en-US" altLang="zh-CN" sz="2400" b="0" i="0" u="none">
                <a:solidFill>
                  <a:srgbClr val="FF0000">
                    <a:alpha val="0"/>
                  </a:srgbClr>
                </a:solidFill>
                <a:effectLst/>
                <a:latin typeface="宋体" pitchFamily="24"/>
                <a:ea typeface="宋体" pitchFamily="24"/>
              </a:rPr>
              <a:t>.</a:t>
            </a:r>
          </a:p>
        </p:txBody>
      </p:sp>
      <p:pic>
        <p:nvPicPr>
          <p:cNvPr id="12412" name="yt_image_12412" title="H_143.37">
            <a:extLst>
              <a:ext uri="">
                <a16:creationId xmlns:a16="http://schemas.microsoft.com/office/drawing/2014/main" xmlns:a14="http://schemas.microsoft.com/office/drawing/2010/main" xmlns="" id="{5351258F-BC95-41E6-9372-C2FE361B0291}"/>
              </a:ext>
            </a:extLst>
          </p:cNvPr>
          <p:cNvPicPr>
            <a:picLocks noChangeAspect="1" noChangeArrowheads="1"/>
          </p:cNvPicPr>
          <p:nvPr/>
        </p:nvPicPr>
        <p:blipFill>
          <a:blip r:embed="rId2" cstate="print"/>
          <a:srcRect/>
          <a:stretch>
            <a:fillRect/>
          </a:stretch>
        </p:blipFill>
        <p:spPr bwMode="auto">
          <a:xfrm>
            <a:off x="8354876" y="2474622"/>
            <a:ext cx="3297123" cy="1820799"/>
          </a:xfrm>
          <a:prstGeom prst="rect">
            <a:avLst/>
          </a:prstGeom>
          <a:noFill/>
          <a:extLst>
            <a:ext uri="{909E8E84-426E-40DD-AFC4-6F175D3DCCD1}">
              <a14:hiddenFill xmlns:a14="http://schemas.microsoft.com/office/drawing/2010/main">
                <a:solidFill>
                  <a:srgbClr val="FFFFFF"/>
                </a:solidFill>
              </a14:hiddenFill>
            </a:ext>
          </a:extLst>
        </p:spPr>
      </p:pic>
      <p:sp>
        <p:nvSpPr>
          <p:cNvPr id="2" name="文本框 1">
            <a:extLst>
              <a:ext uri="{FF2B5EF4-FFF2-40B4-BE49-F238E27FC236}">
                <a16:creationId xmlns:a16="http://schemas.microsoft.com/office/drawing/2014/main" id="{A84CAAF2-114B-0B2A-24E5-ADFDBDB11116}"/>
              </a:ext>
            </a:extLst>
          </p:cNvPr>
          <p:cNvSpPr txBox="1"/>
          <p:nvPr/>
        </p:nvSpPr>
        <p:spPr>
          <a:xfrm>
            <a:off x="450108" y="2279658"/>
            <a:ext cx="6952362"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解</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1</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88</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86</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5</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6</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3</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0</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5</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cm</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endParaRPr lang="zh-CN" altLang="en-US">
              <a:solidFill>
                <a:srgbClr val="FF0000"/>
              </a:solidFill>
            </a:endParaRPr>
          </a:p>
        </p:txBody>
      </p:sp>
      <p:sp>
        <p:nvSpPr>
          <p:cNvPr id="3" name="文本框 2">
            <a:extLst>
              <a:ext uri="{FF2B5EF4-FFF2-40B4-BE49-F238E27FC236}">
                <a16:creationId xmlns:a16="http://schemas.microsoft.com/office/drawing/2014/main" id="{5BF63F91-C80A-04C7-8897-257887E2D7C7}"/>
              </a:ext>
            </a:extLst>
          </p:cNvPr>
          <p:cNvSpPr txBox="1"/>
          <p:nvPr/>
        </p:nvSpPr>
        <p:spPr>
          <a:xfrm>
            <a:off x="450108" y="2755146"/>
            <a:ext cx="3904361"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每本课本的厚度为</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0</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5cm</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linds(horizontal)">
                                      <p:cBhvr>
                                        <p:cTn id="12"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3" grpId="0" build="allAtOnce"/>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2414" name="yt_shape_12414"/>
          <p:cNvSpPr txBox="1"/>
          <p:nvPr/>
        </p:nvSpPr>
        <p:spPr>
          <a:xfrm>
            <a:off x="540119" y="900000"/>
            <a:ext cx="11492915" cy="2829172"/>
          </a:xfrm>
          <a:prstGeom prst="rect">
            <a:avLst/>
          </a:prstGeom>
        </p:spPr>
        <p:txBody>
          <a:bodyPr vert="horz" wrap="square" lIns="0" tIns="0" rIns="0" bIns="0" rtlCol="0">
            <a:noAutofit/>
          </a:bodyPr>
          <a:lstStyle/>
          <a:p>
            <a:pPr algn="l" eaLnBrk="1" latinLnBrk="0" hangingPunct="0">
              <a:lnSpc>
                <a:spcPct val="129999"/>
              </a:lnSpc>
            </a:pP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2</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若有一摞上述规格的课</a:t>
            </a:r>
            <a:r>
              <a:rPr lang="zh-CN" altLang="zh-CN" sz="2400" b="0" i="0" u="none" spc="375">
                <a:solidFill>
                  <a:srgbClr val="000000"/>
                </a:solidFill>
                <a:effectLst/>
                <a:latin typeface="Times New Roman" pitchFamily="24"/>
                <a:ea typeface="宋体" pitchFamily="24"/>
              </a:rPr>
              <a:t>本</a:t>
            </a:r>
            <a:r>
              <a:rPr lang="en-US" altLang="zh-CN" sz="2400" b="0" i="1" u="none" spc="375">
                <a:solidFill>
                  <a:srgbClr val="000000"/>
                </a:solidFill>
                <a:effectLst/>
                <a:latin typeface="Times New Roman" pitchFamily="24"/>
                <a:ea typeface="宋体" pitchFamily="24"/>
              </a:rPr>
              <a:t>x</a:t>
            </a:r>
            <a:r>
              <a:rPr lang="zh-CN" altLang="zh-CN" sz="2400" b="0" i="0" u="none">
                <a:solidFill>
                  <a:srgbClr val="000000"/>
                </a:solidFill>
                <a:effectLst/>
                <a:latin typeface="Times New Roman" pitchFamily="24"/>
                <a:ea typeface="宋体" pitchFamily="24"/>
              </a:rPr>
              <a:t>本</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整齐地叠放在桌子上</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用</a:t>
            </a:r>
            <a:r>
              <a:rPr lang="zh-CN" altLang="zh-CN" sz="2400" b="0" i="0" u="none" spc="375">
                <a:solidFill>
                  <a:srgbClr val="000000"/>
                </a:solidFill>
                <a:effectLst/>
                <a:latin typeface="Times New Roman" pitchFamily="24"/>
                <a:ea typeface="宋体" pitchFamily="24"/>
              </a:rPr>
              <a:t>含</a:t>
            </a:r>
            <a:r>
              <a:rPr lang="en-US" altLang="zh-CN" sz="2400" b="0" i="1" u="none" spc="375">
                <a:solidFill>
                  <a:srgbClr val="000000"/>
                </a:solidFill>
                <a:effectLst/>
                <a:latin typeface="Times New Roman" pitchFamily="24"/>
                <a:ea typeface="宋体" pitchFamily="24"/>
              </a:rPr>
              <a:t>x</a:t>
            </a:r>
            <a:r>
              <a:rPr lang="zh-CN" altLang="zh-CN" sz="2400" b="0" i="0" u="none">
                <a:solidFill>
                  <a:srgbClr val="000000"/>
                </a:solidFill>
                <a:effectLst/>
                <a:latin typeface="Times New Roman" pitchFamily="24"/>
                <a:ea typeface="宋体" pitchFamily="24"/>
                <a:sym typeface="_⨹_7_f18ec"/>
              </a:rPr>
              <a:t>的代数式表示出</a:t>
            </a:r>
            <a:br>
              <a:rPr lang="zh-CN" altLang="zh-CN" sz="2400" b="0" i="0" u="none">
                <a:solidFill>
                  <a:srgbClr val="000000"/>
                </a:solidFill>
                <a:effectLst/>
                <a:latin typeface="Times New Roman" pitchFamily="24"/>
                <a:ea typeface="宋体" pitchFamily="24"/>
              </a:rPr>
            </a:br>
            <a:r>
              <a:rPr lang="zh-CN" altLang="zh-CN" sz="2400" b="0" i="0" u="none">
                <a:solidFill>
                  <a:srgbClr val="000000"/>
                </a:solidFill>
                <a:effectLst/>
                <a:latin typeface="Times New Roman" pitchFamily="24"/>
                <a:ea typeface="宋体" pitchFamily="24"/>
              </a:rPr>
              <a:t>这一摞课本的顶部距离地面的高度</a:t>
            </a:r>
            <a:r>
              <a:rPr lang="zh-CN" altLang="zh-CN" sz="2400" b="0" i="0" u="none">
                <a:solidFill>
                  <a:srgbClr val="000000"/>
                </a:solidFill>
                <a:effectLst/>
                <a:latin typeface="宋体" pitchFamily="24"/>
                <a:ea typeface="宋体" pitchFamily="24"/>
              </a:rPr>
              <a:t>；</a:t>
            </a:r>
          </a:p>
          <a:p>
            <a:pPr algn="l" eaLnBrk="1" latinLnBrk="0" hangingPunct="0">
              <a:lnSpc>
                <a:spcPct val="129999"/>
              </a:lnSpc>
            </a:pPr>
            <a:r>
              <a:rPr lang="zh-CN" altLang="zh-CN" sz="2400" b="0" i="0" u="none">
                <a:solidFill>
                  <a:srgbClr val="FF0000">
                    <a:alpha val="0"/>
                  </a:srgbClr>
                </a:solidFill>
                <a:effectLst/>
                <a:latin typeface="Times New Roman" pitchFamily="24"/>
                <a:ea typeface="楷体" pitchFamily="24"/>
              </a:rPr>
              <a:t>解</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2</a:t>
            </a:r>
            <a:r>
              <a:rPr lang="zh-CN" altLang="zh-CN" sz="2400" b="0" i="0" u="none">
                <a:solidFill>
                  <a:srgbClr val="FF0000">
                    <a:alpha val="0"/>
                  </a:srgbClr>
                </a:solidFill>
                <a:effectLst/>
                <a:latin typeface="宋体" pitchFamily="24"/>
                <a:ea typeface="宋体" pitchFamily="24"/>
              </a:rPr>
              <a:t>）</a:t>
            </a:r>
            <a:r>
              <a:rPr lang="zh-CN" altLang="zh-CN" sz="2400" b="0" i="0" u="none">
                <a:solidFill>
                  <a:srgbClr val="FF0000">
                    <a:alpha val="0"/>
                  </a:srgbClr>
                </a:solidFill>
                <a:effectLst/>
                <a:latin typeface="Times New Roman" pitchFamily="24"/>
                <a:ea typeface="楷体" pitchFamily="24"/>
              </a:rPr>
              <a:t>课桌的高度是</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86</a:t>
            </a:r>
            <a:r>
              <a:rPr lang="en-US"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5</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0</a:t>
            </a:r>
            <a:r>
              <a:rPr lang="en-US"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5</a:t>
            </a:r>
            <a:r>
              <a:rPr lang="en-US"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3</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85</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cm</a:t>
            </a:r>
            <a:r>
              <a:rPr lang="zh-CN" altLang="zh-CN" sz="2400" b="0" i="0" u="none">
                <a:solidFill>
                  <a:srgbClr val="FF0000">
                    <a:alpha val="0"/>
                  </a:srgbClr>
                </a:solidFill>
                <a:effectLst/>
                <a:latin typeface="宋体" pitchFamily="24"/>
                <a:ea typeface="宋体" pitchFamily="24"/>
              </a:rPr>
              <a:t>），</a:t>
            </a:r>
          </a:p>
          <a:p>
            <a:pPr algn="l" eaLnBrk="1" latinLnBrk="0" hangingPunct="0">
              <a:lnSpc>
                <a:spcPct val="129999"/>
              </a:lnSpc>
            </a:pPr>
            <a:r>
              <a:rPr lang="en-US" altLang="zh-CN" sz="2400" b="0" i="1" u="none" spc="375">
                <a:solidFill>
                  <a:srgbClr val="FF0000">
                    <a:alpha val="0"/>
                  </a:srgbClr>
                </a:solidFill>
                <a:effectLst/>
                <a:latin typeface="Times New Roman" pitchFamily="24"/>
                <a:ea typeface="宋体" pitchFamily="24"/>
              </a:rPr>
              <a:t>x</a:t>
            </a:r>
            <a:r>
              <a:rPr lang="zh-CN" altLang="zh-CN" sz="2400" b="0" i="0" u="none">
                <a:solidFill>
                  <a:srgbClr val="FF0000">
                    <a:alpha val="0"/>
                  </a:srgbClr>
                </a:solidFill>
                <a:effectLst/>
                <a:latin typeface="Times New Roman" pitchFamily="24"/>
                <a:ea typeface="楷体" pitchFamily="24"/>
              </a:rPr>
              <a:t>本书的高度是</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0</a:t>
            </a:r>
            <a:r>
              <a:rPr lang="en-US" altLang="zh-CN" sz="2400" b="0" i="0" u="none">
                <a:solidFill>
                  <a:srgbClr val="FF0000">
                    <a:alpha val="0"/>
                  </a:srgbClr>
                </a:solidFill>
                <a:effectLst/>
                <a:latin typeface="宋体" pitchFamily="24"/>
                <a:ea typeface="宋体" pitchFamily="24"/>
              </a:rPr>
              <a:t>.</a:t>
            </a:r>
            <a:r>
              <a:rPr lang="en-US" altLang="zh-CN" sz="2400" b="0" i="0" u="none" spc="375">
                <a:solidFill>
                  <a:srgbClr val="FF0000">
                    <a:alpha val="0"/>
                  </a:srgbClr>
                </a:solidFill>
                <a:effectLst/>
                <a:latin typeface="Times New Roman" pitchFamily="24"/>
                <a:ea typeface="宋体" pitchFamily="24"/>
              </a:rPr>
              <a:t>5</a:t>
            </a:r>
            <a:r>
              <a:rPr lang="en-US" altLang="zh-CN" sz="2400" b="0" i="1" u="none" spc="375">
                <a:solidFill>
                  <a:srgbClr val="FF0000">
                    <a:alpha val="0"/>
                  </a:srgbClr>
                </a:solidFill>
                <a:effectLst/>
                <a:latin typeface="Times New Roman" pitchFamily="24"/>
                <a:ea typeface="宋体" pitchFamily="24"/>
              </a:rPr>
              <a:t>x</a:t>
            </a:r>
            <a:r>
              <a:rPr lang="en-US" altLang="zh-CN" sz="2400" b="0" i="0" u="none">
                <a:solidFill>
                  <a:srgbClr val="FF0000">
                    <a:alpha val="0"/>
                  </a:srgbClr>
                </a:solidFill>
                <a:effectLst/>
                <a:latin typeface="Times New Roman" pitchFamily="24"/>
                <a:ea typeface="宋体" pitchFamily="24"/>
              </a:rPr>
              <a:t>cm</a:t>
            </a:r>
            <a:r>
              <a:rPr lang="zh-CN" altLang="zh-CN" sz="2400" b="0" i="0" u="none">
                <a:solidFill>
                  <a:srgbClr val="FF0000">
                    <a:alpha val="0"/>
                  </a:srgbClr>
                </a:solidFill>
                <a:effectLst/>
                <a:latin typeface="宋体" pitchFamily="24"/>
                <a:ea typeface="宋体" pitchFamily="24"/>
              </a:rPr>
              <a:t>，</a:t>
            </a:r>
          </a:p>
          <a:p>
            <a:pPr algn="l" eaLnBrk="1" latinLnBrk="0" hangingPunct="0">
              <a:lnSpc>
                <a:spcPct val="129999"/>
              </a:lnSpc>
            </a:pPr>
            <a:r>
              <a:rPr lang="en-US" altLang="zh-CN" sz="2400" b="0" i="0" u="none">
                <a:solidFill>
                  <a:srgbClr val="FF0000">
                    <a:alpha val="0"/>
                  </a:srgbClr>
                </a:solidFill>
                <a:effectLst/>
                <a:latin typeface="宋体" pitchFamily="24"/>
                <a:ea typeface="宋体" pitchFamily="24"/>
              </a:rPr>
              <a:t>∴</a:t>
            </a:r>
            <a:r>
              <a:rPr lang="zh-CN" altLang="zh-CN" sz="2400" b="0" i="0" u="none">
                <a:solidFill>
                  <a:srgbClr val="FF0000">
                    <a:alpha val="0"/>
                  </a:srgbClr>
                </a:solidFill>
                <a:effectLst/>
                <a:latin typeface="Times New Roman" pitchFamily="24"/>
                <a:ea typeface="楷体" pitchFamily="24"/>
              </a:rPr>
              <a:t>这摞课本的顶部距离地面的高度是</a:t>
            </a:r>
            <a:r>
              <a:rPr lang="zh-CN" altLang="zh-CN" sz="2400" b="0" i="0" u="none">
                <a:solidFill>
                  <a:srgbClr val="FF0000">
                    <a:alpha val="0"/>
                  </a:srgbClr>
                </a:solidFill>
                <a:effectLst/>
                <a:latin typeface="宋体" pitchFamily="24"/>
                <a:ea typeface="宋体" pitchFamily="24"/>
              </a:rPr>
              <a:t>：</a:t>
            </a:r>
          </a:p>
          <a:p>
            <a:pPr algn="l" eaLnBrk="1" latinLnBrk="0" hangingPunct="0">
              <a:lnSpc>
                <a:spcPct val="129999"/>
              </a:lnSpc>
            </a:pP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0</a:t>
            </a:r>
            <a:r>
              <a:rPr lang="en-US" altLang="zh-CN" sz="2400" b="0" i="0" u="none">
                <a:solidFill>
                  <a:srgbClr val="FF0000">
                    <a:alpha val="0"/>
                  </a:srgbClr>
                </a:solidFill>
                <a:effectLst/>
                <a:latin typeface="宋体" pitchFamily="24"/>
                <a:ea typeface="宋体" pitchFamily="24"/>
              </a:rPr>
              <a:t>.</a:t>
            </a:r>
            <a:r>
              <a:rPr lang="en-US" altLang="zh-CN" sz="2400" b="0" i="0" u="none" spc="375">
                <a:solidFill>
                  <a:srgbClr val="FF0000">
                    <a:alpha val="0"/>
                  </a:srgbClr>
                </a:solidFill>
                <a:effectLst/>
                <a:latin typeface="Times New Roman" pitchFamily="24"/>
                <a:ea typeface="宋体" pitchFamily="24"/>
              </a:rPr>
              <a:t>5</a:t>
            </a:r>
            <a:r>
              <a:rPr lang="en-US" altLang="zh-CN" sz="2400" b="0" i="1" u="none" spc="375">
                <a:solidFill>
                  <a:srgbClr val="FF0000">
                    <a:alpha val="0"/>
                  </a:srgbClr>
                </a:solidFill>
                <a:effectLst/>
                <a:latin typeface="Times New Roman" pitchFamily="24"/>
                <a:ea typeface="宋体" pitchFamily="24"/>
              </a:rPr>
              <a:t>x</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85</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cm</a:t>
            </a:r>
            <a:r>
              <a:rPr lang="en-US" altLang="zh-CN" sz="2400" b="0" i="0" u="none">
                <a:solidFill>
                  <a:srgbClr val="FF0000">
                    <a:alpha val="0"/>
                  </a:srgbClr>
                </a:solidFill>
                <a:effectLst/>
                <a:latin typeface="宋体" pitchFamily="24"/>
                <a:ea typeface="宋体" pitchFamily="24"/>
              </a:rPr>
              <a:t>.</a:t>
            </a:r>
          </a:p>
        </p:txBody>
      </p:sp>
      <p:pic>
        <p:nvPicPr>
          <p:cNvPr id="12416" name="yt_image_12416" title="H_143.37">
            <a:extLst>
              <a:ext uri="">
                <a16:creationId xmlns:a16="http://schemas.microsoft.com/office/drawing/2014/main" xmlns:a14="http://schemas.microsoft.com/office/drawing/2010/main" xmlns="" id="{5351258F-BC95-41E6-9372-C2FE361B0291}"/>
              </a:ext>
            </a:extLst>
          </p:cNvPr>
          <p:cNvPicPr>
            <a:picLocks noChangeAspect="1" noChangeArrowheads="1"/>
          </p:cNvPicPr>
          <p:nvPr/>
        </p:nvPicPr>
        <p:blipFill>
          <a:blip r:embed="rId2" cstate="print"/>
          <a:srcRect/>
          <a:stretch>
            <a:fillRect/>
          </a:stretch>
        </p:blipFill>
        <p:spPr bwMode="auto">
          <a:xfrm>
            <a:off x="8354876" y="1995319"/>
            <a:ext cx="3297123" cy="1820799"/>
          </a:xfrm>
          <a:prstGeom prst="rect">
            <a:avLst/>
          </a:prstGeom>
          <a:noFill/>
          <a:extLst>
            <a:ext uri="{909E8E84-426E-40DD-AFC4-6F175D3DCCD1}">
              <a14:hiddenFill xmlns:a14="http://schemas.microsoft.com/office/drawing/2010/main">
                <a:solidFill>
                  <a:srgbClr val="FFFFFF"/>
                </a:solidFill>
              </a14:hiddenFill>
            </a:ext>
          </a:extLst>
        </p:spPr>
      </p:pic>
      <p:sp>
        <p:nvSpPr>
          <p:cNvPr id="12418" name="yt_shape_12418"/>
          <p:cNvSpPr txBox="1"/>
          <p:nvPr/>
        </p:nvSpPr>
        <p:spPr>
          <a:xfrm>
            <a:off x="540000" y="3914605"/>
            <a:ext cx="9311845" cy="1868910"/>
          </a:xfrm>
          <a:prstGeom prst="rect">
            <a:avLst/>
          </a:prstGeom>
        </p:spPr>
        <p:txBody>
          <a:bodyPr vert="horz" wrap="none" lIns="0" tIns="0" rIns="0" bIns="0" rtlCol="0">
            <a:noAutofit/>
          </a:bodyPr>
          <a:lstStyle/>
          <a:p>
            <a:pPr algn="l" eaLnBrk="1" latinLnBrk="0" hangingPunct="0">
              <a:lnSpc>
                <a:spcPct val="129999"/>
              </a:lnSpc>
            </a:pP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3</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在</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2</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的条件下</a:t>
            </a:r>
            <a:r>
              <a:rPr lang="zh-CN" altLang="zh-CN" sz="2400" b="0" i="0" u="none">
                <a:solidFill>
                  <a:srgbClr val="000000"/>
                </a:solidFill>
                <a:effectLst/>
                <a:latin typeface="宋体" pitchFamily="24"/>
                <a:ea typeface="宋体" pitchFamily="24"/>
              </a:rPr>
              <a:t>，</a:t>
            </a:r>
            <a:r>
              <a:rPr lang="zh-CN" altLang="zh-CN" sz="2400" b="0" i="0" u="none" spc="375">
                <a:solidFill>
                  <a:srgbClr val="000000"/>
                </a:solidFill>
                <a:effectLst/>
                <a:latin typeface="Times New Roman" pitchFamily="24"/>
                <a:ea typeface="宋体" pitchFamily="24"/>
              </a:rPr>
              <a:t>当</a:t>
            </a:r>
            <a:r>
              <a:rPr lang="en-US" altLang="zh-CN" sz="2400" b="0" i="1" u="none" spc="375">
                <a:solidFill>
                  <a:srgbClr val="000000"/>
                </a:solidFill>
                <a:effectLst/>
                <a:latin typeface="Times New Roman" pitchFamily="24"/>
                <a:ea typeface="宋体" pitchFamily="24"/>
              </a:rPr>
              <a:t>x</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35</a:t>
            </a:r>
            <a:r>
              <a:rPr lang="zh-CN" altLang="zh-CN" sz="2400" b="0" i="0" u="none">
                <a:solidFill>
                  <a:srgbClr val="000000"/>
                </a:solidFill>
                <a:effectLst/>
                <a:latin typeface="Times New Roman" pitchFamily="24"/>
                <a:ea typeface="宋体" pitchFamily="24"/>
              </a:rPr>
              <a:t>时</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求课本的顶部距离地面的高度</a:t>
            </a:r>
            <a:r>
              <a:rPr lang="en-US" altLang="zh-CN" sz="2400" b="0" i="0" u="none">
                <a:solidFill>
                  <a:srgbClr val="000000"/>
                </a:solidFill>
                <a:effectLst/>
                <a:latin typeface="宋体" pitchFamily="24"/>
                <a:ea typeface="宋体" pitchFamily="24"/>
              </a:rPr>
              <a:t>.</a:t>
            </a:r>
          </a:p>
          <a:p>
            <a:pPr algn="l" eaLnBrk="1" latinLnBrk="0" hangingPunct="0">
              <a:lnSpc>
                <a:spcPct val="129999"/>
              </a:lnSpc>
            </a:pPr>
            <a:r>
              <a:rPr lang="zh-CN" altLang="zh-CN" sz="2400" b="0" i="0" u="none">
                <a:solidFill>
                  <a:srgbClr val="FF0000">
                    <a:alpha val="0"/>
                  </a:srgbClr>
                </a:solidFill>
                <a:effectLst/>
                <a:latin typeface="Times New Roman" pitchFamily="24"/>
                <a:ea typeface="楷体" pitchFamily="24"/>
              </a:rPr>
              <a:t>解</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3</a:t>
            </a:r>
            <a:r>
              <a:rPr lang="zh-CN" altLang="zh-CN" sz="2400" b="0" i="0" u="none">
                <a:solidFill>
                  <a:srgbClr val="FF0000">
                    <a:alpha val="0"/>
                  </a:srgbClr>
                </a:solidFill>
                <a:effectLst/>
                <a:latin typeface="宋体" pitchFamily="24"/>
                <a:ea typeface="宋体" pitchFamily="24"/>
              </a:rPr>
              <a:t>）</a:t>
            </a:r>
            <a:r>
              <a:rPr lang="zh-CN" altLang="zh-CN" sz="2400" b="0" i="0" u="none" spc="375">
                <a:solidFill>
                  <a:srgbClr val="FF0000">
                    <a:alpha val="0"/>
                  </a:srgbClr>
                </a:solidFill>
                <a:effectLst/>
                <a:latin typeface="Times New Roman" pitchFamily="24"/>
                <a:ea typeface="楷体" pitchFamily="24"/>
              </a:rPr>
              <a:t>当</a:t>
            </a:r>
            <a:r>
              <a:rPr lang="en-US" altLang="zh-CN" sz="2400" b="0" i="1" u="none" spc="375">
                <a:solidFill>
                  <a:srgbClr val="FF0000">
                    <a:alpha val="0"/>
                  </a:srgbClr>
                </a:solidFill>
                <a:effectLst/>
                <a:latin typeface="Times New Roman" pitchFamily="24"/>
                <a:ea typeface="宋体" pitchFamily="24"/>
              </a:rPr>
              <a:t>x</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35</a:t>
            </a:r>
            <a:r>
              <a:rPr lang="zh-CN" altLang="zh-CN" sz="2400" b="0" i="0" u="none">
                <a:solidFill>
                  <a:srgbClr val="FF0000">
                    <a:alpha val="0"/>
                  </a:srgbClr>
                </a:solidFill>
                <a:effectLst/>
                <a:latin typeface="Times New Roman" pitchFamily="24"/>
                <a:ea typeface="楷体" pitchFamily="24"/>
              </a:rPr>
              <a:t>时</a:t>
            </a:r>
            <a:r>
              <a:rPr lang="zh-CN" altLang="zh-CN" sz="2400" b="0" i="0" u="none">
                <a:solidFill>
                  <a:srgbClr val="FF0000">
                    <a:alpha val="0"/>
                  </a:srgbClr>
                </a:solidFill>
                <a:effectLst/>
                <a:latin typeface="宋体" pitchFamily="24"/>
                <a:ea typeface="宋体" pitchFamily="24"/>
              </a:rPr>
              <a:t>，</a:t>
            </a:r>
          </a:p>
          <a:p>
            <a:pPr algn="l" eaLnBrk="1" latinLnBrk="0" hangingPunct="0">
              <a:lnSpc>
                <a:spcPct val="129999"/>
              </a:lnSpc>
            </a:pPr>
            <a:r>
              <a:rPr lang="en-US" altLang="zh-CN" sz="2400" b="0" i="0" u="none">
                <a:solidFill>
                  <a:srgbClr val="FF0000">
                    <a:alpha val="0"/>
                  </a:srgbClr>
                </a:solidFill>
                <a:effectLst/>
                <a:latin typeface="Times New Roman" pitchFamily="24"/>
                <a:ea typeface="宋体" pitchFamily="24"/>
              </a:rPr>
              <a:t>0</a:t>
            </a:r>
            <a:r>
              <a:rPr lang="en-US" altLang="zh-CN" sz="2400" b="0" i="0" u="none">
                <a:solidFill>
                  <a:srgbClr val="FF0000">
                    <a:alpha val="0"/>
                  </a:srgbClr>
                </a:solidFill>
                <a:effectLst/>
                <a:latin typeface="宋体" pitchFamily="24"/>
                <a:ea typeface="宋体" pitchFamily="24"/>
              </a:rPr>
              <a:t>.</a:t>
            </a:r>
            <a:r>
              <a:rPr lang="en-US" altLang="zh-CN" sz="2400" b="0" i="0" u="none" spc="375">
                <a:solidFill>
                  <a:srgbClr val="FF0000">
                    <a:alpha val="0"/>
                  </a:srgbClr>
                </a:solidFill>
                <a:effectLst/>
                <a:latin typeface="Times New Roman" pitchFamily="24"/>
                <a:ea typeface="宋体" pitchFamily="24"/>
              </a:rPr>
              <a:t>5</a:t>
            </a:r>
            <a:r>
              <a:rPr lang="en-US" altLang="zh-CN" sz="2400" b="0" i="1" u="none" spc="375">
                <a:solidFill>
                  <a:srgbClr val="FF0000">
                    <a:alpha val="0"/>
                  </a:srgbClr>
                </a:solidFill>
                <a:effectLst/>
                <a:latin typeface="Times New Roman" pitchFamily="24"/>
                <a:ea typeface="宋体" pitchFamily="24"/>
              </a:rPr>
              <a:t>x</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85</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0</a:t>
            </a:r>
            <a:r>
              <a:rPr lang="en-US"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5</a:t>
            </a:r>
            <a:r>
              <a:rPr lang="en-US"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35</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85</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102</a:t>
            </a:r>
            <a:r>
              <a:rPr lang="en-US"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5</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cm</a:t>
            </a:r>
            <a:r>
              <a:rPr lang="zh-CN" altLang="zh-CN" sz="2400" b="0" i="0" u="none">
                <a:solidFill>
                  <a:srgbClr val="FF0000">
                    <a:alpha val="0"/>
                  </a:srgbClr>
                </a:solidFill>
                <a:effectLst/>
                <a:latin typeface="宋体" pitchFamily="24"/>
                <a:ea typeface="宋体" pitchFamily="24"/>
              </a:rPr>
              <a:t>），</a:t>
            </a:r>
          </a:p>
          <a:p>
            <a:pPr algn="l" eaLnBrk="1" latinLnBrk="0" hangingPunct="0">
              <a:lnSpc>
                <a:spcPct val="129999"/>
              </a:lnSpc>
            </a:pPr>
            <a:r>
              <a:rPr lang="en-US" altLang="zh-CN" sz="2400" b="0" i="0" u="none">
                <a:solidFill>
                  <a:srgbClr val="FF0000">
                    <a:alpha val="0"/>
                  </a:srgbClr>
                </a:solidFill>
                <a:effectLst/>
                <a:latin typeface="宋体" pitchFamily="24"/>
                <a:ea typeface="宋体" pitchFamily="24"/>
              </a:rPr>
              <a:t>∴</a:t>
            </a:r>
            <a:r>
              <a:rPr lang="zh-CN" altLang="zh-CN" sz="2400" b="0" i="0" u="none">
                <a:solidFill>
                  <a:srgbClr val="FF0000">
                    <a:alpha val="0"/>
                  </a:srgbClr>
                </a:solidFill>
                <a:effectLst/>
                <a:latin typeface="Times New Roman" pitchFamily="24"/>
                <a:ea typeface="楷体" pitchFamily="24"/>
              </a:rPr>
              <a:t>课本的顶部距离地面的高度是</a:t>
            </a:r>
            <a:r>
              <a:rPr lang="en-US" altLang="zh-CN" sz="2400" b="0" i="0" u="none">
                <a:solidFill>
                  <a:srgbClr val="FF0000">
                    <a:alpha val="0"/>
                  </a:srgbClr>
                </a:solidFill>
                <a:effectLst/>
                <a:latin typeface="Times New Roman" pitchFamily="24"/>
                <a:ea typeface="宋体" pitchFamily="24"/>
              </a:rPr>
              <a:t>102</a:t>
            </a:r>
            <a:r>
              <a:rPr lang="en-US"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5cm</a:t>
            </a:r>
            <a:r>
              <a:rPr lang="en-US" altLang="zh-CN" sz="2400" b="0" i="0" u="none">
                <a:solidFill>
                  <a:srgbClr val="FF0000">
                    <a:alpha val="0"/>
                  </a:srgbClr>
                </a:solidFill>
                <a:effectLst/>
                <a:latin typeface="宋体" pitchFamily="24"/>
                <a:ea typeface="宋体" pitchFamily="24"/>
              </a:rPr>
              <a:t>.</a:t>
            </a:r>
          </a:p>
        </p:txBody>
      </p:sp>
      <p:sp>
        <p:nvSpPr>
          <p:cNvPr id="2" name="文本框 1">
            <a:extLst>
              <a:ext uri="{FF2B5EF4-FFF2-40B4-BE49-F238E27FC236}">
                <a16:creationId xmlns:a16="http://schemas.microsoft.com/office/drawing/2014/main" id="{F2DD71C8-B8DF-E974-8039-DB43177E0767}"/>
              </a:ext>
            </a:extLst>
          </p:cNvPr>
          <p:cNvSpPr txBox="1"/>
          <p:nvPr/>
        </p:nvSpPr>
        <p:spPr>
          <a:xfrm>
            <a:off x="450108" y="1804170"/>
            <a:ext cx="7409562"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解</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2</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课桌的高度是</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86</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5</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0</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5</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3</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85</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cm</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endParaRPr lang="zh-CN" altLang="en-US">
              <a:solidFill>
                <a:srgbClr val="FF0000"/>
              </a:solidFill>
            </a:endParaRPr>
          </a:p>
        </p:txBody>
      </p:sp>
      <p:sp>
        <p:nvSpPr>
          <p:cNvPr id="3" name="文本框 2">
            <a:extLst>
              <a:ext uri="{FF2B5EF4-FFF2-40B4-BE49-F238E27FC236}">
                <a16:creationId xmlns:a16="http://schemas.microsoft.com/office/drawing/2014/main" id="{97359D10-8D71-17D9-792C-15799F587671}"/>
              </a:ext>
            </a:extLst>
          </p:cNvPr>
          <p:cNvSpPr txBox="1"/>
          <p:nvPr/>
        </p:nvSpPr>
        <p:spPr>
          <a:xfrm>
            <a:off x="450108" y="2279658"/>
            <a:ext cx="3859911" cy="569100"/>
          </a:xfrm>
          <a:prstGeom prst="rect">
            <a:avLst/>
          </a:prstGeom>
          <a:noFill/>
        </p:spPr>
        <p:txBody>
          <a:bodyPr vert="horz" wrap="none" rtlCol="0">
            <a:noAutofit/>
          </a:bodyPr>
          <a:lstStyle/>
          <a:p>
            <a:pPr>
              <a:lnSpc>
                <a:spcPct val="129999"/>
              </a:lnSpc>
            </a:pPr>
            <a:r>
              <a:rPr kumimoji="0" lang="en-US" altLang="zh-CN" sz="2400" b="0" i="1" strike="noStrike" kern="1200" cap="none" spc="375" normalizeH="0" baseline="0" noProof="0">
                <a:ln>
                  <a:noFill/>
                </a:ln>
                <a:solidFill>
                  <a:srgbClr val="FF0000"/>
                </a:solidFill>
                <a:effectLst/>
                <a:uLnTx/>
                <a:uFillTx/>
                <a:latin typeface="Times New Roman" pitchFamily="24"/>
                <a:ea typeface="宋体" pitchFamily="24"/>
                <a:cs typeface="+mn-cs"/>
              </a:rPr>
              <a:t>x</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本书的高度是</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0</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375" normalizeH="0" baseline="0" noProof="0">
                <a:ln>
                  <a:noFill/>
                </a:ln>
                <a:solidFill>
                  <a:srgbClr val="FF0000"/>
                </a:solidFill>
                <a:effectLst/>
                <a:uLnTx/>
                <a:uFillTx/>
                <a:latin typeface="Times New Roman" pitchFamily="24"/>
                <a:ea typeface="宋体" pitchFamily="24"/>
                <a:cs typeface="+mn-cs"/>
              </a:rPr>
              <a:t>5</a:t>
            </a:r>
            <a:r>
              <a:rPr kumimoji="0" lang="en-US" altLang="zh-CN" sz="2400" b="0" i="1" strike="noStrike" kern="1200" cap="none" spc="375" normalizeH="0" baseline="0" noProof="0">
                <a:ln>
                  <a:noFill/>
                </a:ln>
                <a:solidFill>
                  <a:srgbClr val="FF0000"/>
                </a:solidFill>
                <a:effectLst/>
                <a:uLnTx/>
                <a:uFillTx/>
                <a:latin typeface="Times New Roman" pitchFamily="24"/>
                <a:ea typeface="宋体" pitchFamily="24"/>
                <a:cs typeface="+mn-cs"/>
              </a:rPr>
              <a:t>x</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cm</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endParaRPr lang="zh-CN" altLang="en-US">
              <a:solidFill>
                <a:srgbClr val="FF0000"/>
              </a:solidFill>
            </a:endParaRPr>
          </a:p>
        </p:txBody>
      </p:sp>
      <p:sp>
        <p:nvSpPr>
          <p:cNvPr id="4" name="文本框 3">
            <a:extLst>
              <a:ext uri="{FF2B5EF4-FFF2-40B4-BE49-F238E27FC236}">
                <a16:creationId xmlns:a16="http://schemas.microsoft.com/office/drawing/2014/main" id="{E9381F47-6628-E575-0457-3D1304317434}"/>
              </a:ext>
            </a:extLst>
          </p:cNvPr>
          <p:cNvSpPr txBox="1"/>
          <p:nvPr/>
        </p:nvSpPr>
        <p:spPr>
          <a:xfrm>
            <a:off x="450108" y="2755146"/>
            <a:ext cx="5361686" cy="569100"/>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这摞课本的顶部距离地面的高度是</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endParaRPr lang="zh-CN" altLang="en-US">
              <a:solidFill>
                <a:srgbClr val="FF0000"/>
              </a:solidFill>
            </a:endParaRPr>
          </a:p>
        </p:txBody>
      </p:sp>
      <p:sp>
        <p:nvSpPr>
          <p:cNvPr id="5" name="文本框 4">
            <a:extLst>
              <a:ext uri="{FF2B5EF4-FFF2-40B4-BE49-F238E27FC236}">
                <a16:creationId xmlns:a16="http://schemas.microsoft.com/office/drawing/2014/main" id="{A1914444-B331-0604-93B0-A7FF5E95DE00}"/>
              </a:ext>
            </a:extLst>
          </p:cNvPr>
          <p:cNvSpPr txBox="1"/>
          <p:nvPr/>
        </p:nvSpPr>
        <p:spPr>
          <a:xfrm>
            <a:off x="450108" y="3230634"/>
            <a:ext cx="2610549" cy="517983"/>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0</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375" normalizeH="0" baseline="0" noProof="0">
                <a:ln>
                  <a:noFill/>
                </a:ln>
                <a:solidFill>
                  <a:srgbClr val="FF0000"/>
                </a:solidFill>
                <a:effectLst/>
                <a:uLnTx/>
                <a:uFillTx/>
                <a:latin typeface="Times New Roman" pitchFamily="24"/>
                <a:ea typeface="宋体" pitchFamily="24"/>
                <a:cs typeface="+mn-cs"/>
              </a:rPr>
              <a:t>5</a:t>
            </a:r>
            <a:r>
              <a:rPr kumimoji="0" lang="en-US" altLang="zh-CN" sz="2400" b="0" i="1" strike="noStrike" kern="1200" cap="none" spc="375" normalizeH="0" baseline="0" noProof="0">
                <a:ln>
                  <a:noFill/>
                </a:ln>
                <a:solidFill>
                  <a:srgbClr val="FF0000"/>
                </a:solidFill>
                <a:effectLst/>
                <a:uLnTx/>
                <a:uFillTx/>
                <a:latin typeface="Times New Roman" pitchFamily="24"/>
                <a:ea typeface="宋体" pitchFamily="24"/>
                <a:cs typeface="+mn-cs"/>
              </a:rPr>
              <a:t>x</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85</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cm</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endParaRPr lang="zh-CN" altLang="en-US">
              <a:solidFill>
                <a:srgbClr val="FF0000"/>
              </a:solidFill>
            </a:endParaRPr>
          </a:p>
        </p:txBody>
      </p:sp>
      <p:sp>
        <p:nvSpPr>
          <p:cNvPr id="6" name="文本框 5">
            <a:extLst>
              <a:ext uri="{FF2B5EF4-FFF2-40B4-BE49-F238E27FC236}">
                <a16:creationId xmlns:a16="http://schemas.microsoft.com/office/drawing/2014/main" id="{E80C3654-AB5C-FB95-33DB-C7AA78135FA9}"/>
              </a:ext>
            </a:extLst>
          </p:cNvPr>
          <p:cNvSpPr txBox="1"/>
          <p:nvPr/>
        </p:nvSpPr>
        <p:spPr>
          <a:xfrm>
            <a:off x="449989" y="4343287"/>
            <a:ext cx="3305873"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解</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3</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zh-CN" altLang="zh-CN" sz="2400" b="0" i="0" strike="noStrike" kern="1200" cap="none" spc="375" normalizeH="0" baseline="0" noProof="0">
                <a:ln>
                  <a:noFill/>
                </a:ln>
                <a:solidFill>
                  <a:srgbClr val="FF0000"/>
                </a:solidFill>
                <a:effectLst/>
                <a:uLnTx/>
                <a:uFillTx/>
                <a:latin typeface="Times New Roman" pitchFamily="24"/>
                <a:ea typeface="楷体" pitchFamily="24"/>
                <a:cs typeface="+mn-cs"/>
              </a:rPr>
              <a:t>当</a:t>
            </a:r>
            <a:r>
              <a:rPr kumimoji="0" lang="en-US" altLang="zh-CN" sz="2400" b="0" i="1" strike="noStrike" kern="1200" cap="none" spc="375" normalizeH="0" baseline="0" noProof="0">
                <a:ln>
                  <a:noFill/>
                </a:ln>
                <a:solidFill>
                  <a:srgbClr val="FF0000"/>
                </a:solidFill>
                <a:effectLst/>
                <a:uLnTx/>
                <a:uFillTx/>
                <a:latin typeface="Times New Roman" pitchFamily="24"/>
                <a:ea typeface="宋体" pitchFamily="24"/>
                <a:cs typeface="+mn-cs"/>
              </a:rPr>
              <a:t>x</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35</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时</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endParaRPr lang="zh-CN" altLang="en-US">
              <a:solidFill>
                <a:srgbClr val="FF0000"/>
              </a:solidFill>
            </a:endParaRPr>
          </a:p>
        </p:txBody>
      </p:sp>
      <p:sp>
        <p:nvSpPr>
          <p:cNvPr id="7" name="文本框 6">
            <a:extLst>
              <a:ext uri="{FF2B5EF4-FFF2-40B4-BE49-F238E27FC236}">
                <a16:creationId xmlns:a16="http://schemas.microsoft.com/office/drawing/2014/main" id="{4CE585F4-9DF8-57EA-B670-96CCDF3D0ADA}"/>
              </a:ext>
            </a:extLst>
          </p:cNvPr>
          <p:cNvSpPr txBox="1"/>
          <p:nvPr/>
        </p:nvSpPr>
        <p:spPr>
          <a:xfrm>
            <a:off x="449989" y="4818775"/>
            <a:ext cx="5810948" cy="569100"/>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0</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375" normalizeH="0" baseline="0" noProof="0">
                <a:ln>
                  <a:noFill/>
                </a:ln>
                <a:solidFill>
                  <a:srgbClr val="FF0000"/>
                </a:solidFill>
                <a:effectLst/>
                <a:uLnTx/>
                <a:uFillTx/>
                <a:latin typeface="Times New Roman" pitchFamily="24"/>
                <a:ea typeface="宋体" pitchFamily="24"/>
                <a:cs typeface="+mn-cs"/>
              </a:rPr>
              <a:t>5</a:t>
            </a:r>
            <a:r>
              <a:rPr kumimoji="0" lang="en-US" altLang="zh-CN" sz="2400" b="0" i="1" strike="noStrike" kern="1200" cap="none" spc="375" normalizeH="0" baseline="0" noProof="0">
                <a:ln>
                  <a:noFill/>
                </a:ln>
                <a:solidFill>
                  <a:srgbClr val="FF0000"/>
                </a:solidFill>
                <a:effectLst/>
                <a:uLnTx/>
                <a:uFillTx/>
                <a:latin typeface="Times New Roman" pitchFamily="24"/>
                <a:ea typeface="宋体" pitchFamily="24"/>
                <a:cs typeface="+mn-cs"/>
              </a:rPr>
              <a:t>x</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85</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0</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5</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35</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85</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102</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5</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cm</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endParaRPr lang="zh-CN" altLang="en-US">
              <a:solidFill>
                <a:srgbClr val="FF0000"/>
              </a:solidFill>
            </a:endParaRPr>
          </a:p>
        </p:txBody>
      </p:sp>
      <p:sp>
        <p:nvSpPr>
          <p:cNvPr id="8" name="文本框 7">
            <a:extLst>
              <a:ext uri="{FF2B5EF4-FFF2-40B4-BE49-F238E27FC236}">
                <a16:creationId xmlns:a16="http://schemas.microsoft.com/office/drawing/2014/main" id="{597F7240-C54A-1D09-AEE3-944513553AD9}"/>
              </a:ext>
            </a:extLst>
          </p:cNvPr>
          <p:cNvSpPr txBox="1"/>
          <p:nvPr/>
        </p:nvSpPr>
        <p:spPr>
          <a:xfrm>
            <a:off x="449989" y="5294263"/>
            <a:ext cx="5733161"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课本的顶部距离地面的高度是</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102</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5cm</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endParaRPr lang="zh-CN" altLang="en-US">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linds(horizontal)">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4">
                                            <p:txEl>
                                              <p:pRg st="0" end="0"/>
                                            </p:txEl>
                                          </p:spTgt>
                                        </p:tgtEl>
                                        <p:attrNameLst>
                                          <p:attrName>style.visibility</p:attrName>
                                        </p:attrNameLst>
                                      </p:cBhvr>
                                      <p:to>
                                        <p:strVal val="visible"/>
                                      </p:to>
                                    </p:set>
                                    <p:animEffect transition="in" filter="blinds(horizontal)">
                                      <p:cBhvr>
                                        <p:cTn id="17" dur="500"/>
                                        <p:tgtEl>
                                          <p:spTgt spid="4">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5">
                                            <p:txEl>
                                              <p:pRg st="0" end="0"/>
                                            </p:txEl>
                                          </p:spTgt>
                                        </p:tgtEl>
                                        <p:attrNameLst>
                                          <p:attrName>style.visibility</p:attrName>
                                        </p:attrNameLst>
                                      </p:cBhvr>
                                      <p:to>
                                        <p:strVal val="visible"/>
                                      </p:to>
                                    </p:set>
                                    <p:animEffect transition="in" filter="blinds(horizontal)">
                                      <p:cBhvr>
                                        <p:cTn id="22" dur="500"/>
                                        <p:tgtEl>
                                          <p:spTgt spid="5">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6">
                                            <p:txEl>
                                              <p:pRg st="0" end="0"/>
                                            </p:txEl>
                                          </p:spTgt>
                                        </p:tgtEl>
                                        <p:attrNameLst>
                                          <p:attrName>style.visibility</p:attrName>
                                        </p:attrNameLst>
                                      </p:cBhvr>
                                      <p:to>
                                        <p:strVal val="visible"/>
                                      </p:to>
                                    </p:set>
                                    <p:animEffect transition="in" filter="blinds(horizontal)">
                                      <p:cBhvr>
                                        <p:cTn id="27" dur="500"/>
                                        <p:tgtEl>
                                          <p:spTgt spid="6">
                                            <p:txEl>
                                              <p:pRg st="0" end="0"/>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7">
                                            <p:txEl>
                                              <p:pRg st="0" end="0"/>
                                            </p:txEl>
                                          </p:spTgt>
                                        </p:tgtEl>
                                        <p:attrNameLst>
                                          <p:attrName>style.visibility</p:attrName>
                                        </p:attrNameLst>
                                      </p:cBhvr>
                                      <p:to>
                                        <p:strVal val="visible"/>
                                      </p:to>
                                    </p:set>
                                    <p:animEffect transition="in" filter="blinds(horizontal)">
                                      <p:cBhvr>
                                        <p:cTn id="32" dur="500"/>
                                        <p:tgtEl>
                                          <p:spTgt spid="7">
                                            <p:txEl>
                                              <p:pRg st="0" end="0"/>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8">
                                            <p:txEl>
                                              <p:pRg st="0" end="0"/>
                                            </p:txEl>
                                          </p:spTgt>
                                        </p:tgtEl>
                                        <p:attrNameLst>
                                          <p:attrName>style.visibility</p:attrName>
                                        </p:attrNameLst>
                                      </p:cBhvr>
                                      <p:to>
                                        <p:strVal val="visible"/>
                                      </p:to>
                                    </p:set>
                                    <p:animEffect transition="in" filter="blinds(horizontal)">
                                      <p:cBhvr>
                                        <p:cTn id="37" dur="500"/>
                                        <p:tgtEl>
                                          <p:spTgt spid="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3" grpId="0" build="allAtOnce"/>
      <p:bldP spid="4" grpId="0" build="allAtOnce"/>
      <p:bldP spid="5" grpId="0" build="allAtOnce"/>
      <p:bldP spid="6" grpId="0" build="allAtOnce"/>
      <p:bldP spid="7" grpId="0" build="allAtOnce"/>
      <p:bldP spid="8" grpId="0" build="allAtOnce"/>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2423" name="yt_shape_12423"/>
          <p:cNvSpPr txBox="1"/>
          <p:nvPr/>
        </p:nvSpPr>
        <p:spPr>
          <a:xfrm>
            <a:off x="540000" y="900000"/>
            <a:ext cx="3976345" cy="576312"/>
          </a:xfrm>
          <a:prstGeom prst="rect">
            <a:avLst/>
          </a:prstGeom>
        </p:spPr>
        <p:txBody>
          <a:bodyPr vert="horz" wrap="none" lIns="0" tIns="0" rIns="0" bIns="0" rtlCol="0">
            <a:noAutofit/>
          </a:bodyPr>
          <a:lstStyle/>
          <a:p>
            <a:pPr algn="l" eaLnBrk="1" latinLnBrk="0" hangingPunct="0">
              <a:lnSpc>
                <a:spcPct val="129999"/>
              </a:lnSpc>
            </a:pPr>
            <a:r>
              <a:rPr lang="en-US" altLang="zh-CN" sz="3200" b="0" i="0" u="none" spc="-3200">
                <a:solidFill>
                  <a:srgbClr val="1EE3CF"/>
                </a:solidFill>
                <a:effectLst/>
                <a:latin typeface="Times New Roman" pitchFamily="32"/>
                <a:ea typeface="宋体" pitchFamily="32"/>
              </a:rPr>
              <a:t> </a:t>
            </a:r>
            <a:r>
              <a:rPr lang="en-US" altLang="zh-CN" sz="3200" b="0" i="0" u="none" spc="30207">
                <a:solidFill>
                  <a:srgbClr val="1EE3CF"/>
                </a:solidFill>
                <a:effectLst/>
                <a:latin typeface="Times New Roman" pitchFamily="32"/>
                <a:ea typeface="宋体" pitchFamily="32"/>
              </a:rPr>
              <a:t> </a:t>
            </a:r>
          </a:p>
        </p:txBody>
      </p:sp>
      <p:pic>
        <p:nvPicPr>
          <p:cNvPr id="12422" name="yt_image_12422" title="H_50.49">
            <a:extLst>
              <a:ext uri="">
                <a16:creationId xmlns:a16="http://schemas.microsoft.com/office/drawing/2014/main" xmlns:a14="http://schemas.microsoft.com/office/drawing/2010/main" xmlns:m="http://schemas.openxmlformats.org/officeDocument/2006/math" xmlns:mc="http://schemas.openxmlformats.org/markup-compatibility/2006" xmlns="" id="{5351258F-BC95-41E6-9372-C2FE361B0291}"/>
              </a:ext>
            </a:extLst>
          </p:cNvPr>
          <p:cNvPicPr>
            <a:picLocks noChangeAspect="1" noChangeArrowheads="1"/>
          </p:cNvPicPr>
          <p:nvPr/>
        </p:nvPicPr>
        <p:blipFill>
          <a:blip r:embed="rId2" cstate="print"/>
          <a:srcRect/>
          <a:stretch>
            <a:fillRect/>
          </a:stretch>
        </p:blipFill>
        <p:spPr bwMode="auto">
          <a:xfrm>
            <a:off x="540000" y="900000"/>
            <a:ext cx="3936999" cy="641223"/>
          </a:xfrm>
          <a:prstGeom prst="rect">
            <a:avLst/>
          </a:prstGeom>
          <a:noFill/>
          <a:extLst>
            <a:ext uri="{909E8E84-426E-40DD-AFC4-6F175D3DCCD1}">
              <a14:hiddenFill xmlns:a14="http://schemas.microsoft.com/office/drawing/2010/main">
                <a:solidFill>
                  <a:srgbClr val="FFFFFF"/>
                </a:solidFill>
              </a14:hiddenFill>
            </a:ext>
          </a:extLst>
        </p:spPr>
      </p:pic>
      <mc:AlternateContent xmlns:mc="http://schemas.openxmlformats.org/markup-compatibility/2006" xmlns:a14="http://schemas.microsoft.com/office/drawing/2010/main">
        <mc:Choice Requires="a14">
          <p:sp>
            <p:nvSpPr>
              <p:cNvPr id="12425" name="yt_shape_12425"/>
              <p:cNvSpPr txBox="1"/>
              <p:nvPr/>
            </p:nvSpPr>
            <p:spPr>
              <a:xfrm>
                <a:off x="540119" y="1591869"/>
                <a:ext cx="11492915" cy="4535729"/>
              </a:xfrm>
              <a:prstGeom prst="rect">
                <a:avLst/>
              </a:prstGeom>
            </p:spPr>
            <p:txBody>
              <a:bodyPr vert="horz" wrap="square" lIns="0" tIns="0" rIns="0" bIns="0" rtlCol="0">
                <a:noAutofit/>
              </a:bodyPr>
              <a:lstStyle/>
              <a:p>
                <a:pPr algn="l" eaLnBrk="1" latinLnBrk="0" hangingPunct="0">
                  <a:lnSpc>
                    <a:spcPct val="129999"/>
                  </a:lnSpc>
                </a:pPr>
                <a:r>
                  <a:rPr lang="en-US" altLang="zh-CN" sz="2400" b="0" i="0" u="none">
                    <a:solidFill>
                      <a:srgbClr val="000000"/>
                    </a:solidFill>
                    <a:effectLst/>
                    <a:latin typeface="Times New Roman" pitchFamily="24"/>
                    <a:ea typeface="宋体" pitchFamily="24"/>
                  </a:rPr>
                  <a:t>5</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 </a:t>
                </a:r>
                <a:r>
                  <a:rPr lang="zh-CN" altLang="zh-CN" sz="2400" b="0" i="0" u="none">
                    <a:solidFill>
                      <a:srgbClr val="000000"/>
                    </a:solidFill>
                    <a:effectLst/>
                    <a:latin typeface="Times New Roman" pitchFamily="24"/>
                    <a:ea typeface="宋体" pitchFamily="24"/>
                  </a:rPr>
                  <a:t>全国文明城市评比期间</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昆明某小区拟建一个长方形的休闲广场</a:t>
                </a:r>
                <a:r>
                  <a:rPr lang="en-US"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如图所示</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sym typeface="_⨹_1_c388c"/>
                  </a:rPr>
                  <a:t>现</a:t>
                </a:r>
                <a:br>
                  <a:rPr lang="zh-CN" altLang="zh-CN" sz="2400" b="0" i="0" u="none">
                    <a:solidFill>
                      <a:srgbClr val="000000"/>
                    </a:solidFill>
                    <a:effectLst/>
                    <a:latin typeface="Times New Roman" pitchFamily="24"/>
                    <a:ea typeface="宋体" pitchFamily="24"/>
                  </a:rPr>
                </a:br>
                <a:r>
                  <a:rPr lang="zh-CN" altLang="zh-CN" sz="2400" b="0" i="0" u="none">
                    <a:solidFill>
                      <a:srgbClr val="000000"/>
                    </a:solidFill>
                    <a:effectLst/>
                    <a:latin typeface="Times New Roman" pitchFamily="24"/>
                    <a:ea typeface="宋体" pitchFamily="24"/>
                  </a:rPr>
                  <a:t>要求长方形休闲广场的四角都设计一块半径相同的四分之一圆的花坛</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sym typeface="_⨹_5_cade3"/>
                  </a:rPr>
                  <a:t>中间设计一</a:t>
                </a:r>
                <a:br>
                  <a:rPr lang="zh-CN" altLang="zh-CN" sz="2400" b="0" i="0" u="none">
                    <a:solidFill>
                      <a:srgbClr val="000000"/>
                    </a:solidFill>
                    <a:effectLst/>
                    <a:latin typeface="Times New Roman" pitchFamily="24"/>
                    <a:ea typeface="宋体" pitchFamily="24"/>
                  </a:rPr>
                </a:br>
                <a:r>
                  <a:rPr lang="zh-CN" altLang="zh-CN" sz="2400" b="0" i="0" u="none">
                    <a:solidFill>
                      <a:srgbClr val="000000"/>
                    </a:solidFill>
                    <a:effectLst/>
                    <a:latin typeface="Times New Roman" pitchFamily="24"/>
                    <a:ea typeface="宋体" pitchFamily="24"/>
                  </a:rPr>
                  <a:t>个半径也相同的圆形喷水池</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若圆形的半径</a:t>
                </a:r>
                <a:r>
                  <a:rPr lang="zh-CN" altLang="zh-CN" sz="2400" b="0" i="0" u="none" spc="375">
                    <a:solidFill>
                      <a:srgbClr val="000000"/>
                    </a:solidFill>
                    <a:effectLst/>
                    <a:latin typeface="Times New Roman" pitchFamily="24"/>
                    <a:ea typeface="宋体" pitchFamily="24"/>
                  </a:rPr>
                  <a:t>为</a:t>
                </a:r>
                <a:r>
                  <a:rPr lang="en-US" altLang="zh-CN" sz="2400" b="0" i="1" u="none" spc="375">
                    <a:solidFill>
                      <a:srgbClr val="000000"/>
                    </a:solidFill>
                    <a:effectLst/>
                    <a:latin typeface="Times New Roman" pitchFamily="24"/>
                    <a:ea typeface="宋体" pitchFamily="24"/>
                  </a:rPr>
                  <a:t>r</a:t>
                </a:r>
                <a:r>
                  <a:rPr lang="zh-CN" altLang="zh-CN" sz="2400" b="0" i="0" u="none">
                    <a:solidFill>
                      <a:srgbClr val="000000"/>
                    </a:solidFill>
                    <a:effectLst/>
                    <a:latin typeface="Times New Roman" pitchFamily="24"/>
                    <a:ea typeface="宋体" pitchFamily="24"/>
                  </a:rPr>
                  <a:t>米</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广场长</a:t>
                </a:r>
                <a:r>
                  <a:rPr lang="zh-CN" altLang="zh-CN" sz="2400" b="0" i="0" u="none" spc="375">
                    <a:solidFill>
                      <a:srgbClr val="000000"/>
                    </a:solidFill>
                    <a:effectLst/>
                    <a:latin typeface="Times New Roman" pitchFamily="24"/>
                    <a:ea typeface="宋体" pitchFamily="24"/>
                  </a:rPr>
                  <a:t>为</a:t>
                </a:r>
                <a:r>
                  <a:rPr lang="en-US" altLang="zh-CN" sz="2400" b="0" i="1" u="none" spc="375">
                    <a:solidFill>
                      <a:srgbClr val="000000"/>
                    </a:solidFill>
                    <a:effectLst/>
                    <a:latin typeface="Times New Roman" pitchFamily="24"/>
                    <a:ea typeface="宋体" pitchFamily="24"/>
                  </a:rPr>
                  <a:t>a</a:t>
                </a:r>
                <a:r>
                  <a:rPr lang="zh-CN" altLang="zh-CN" sz="2400" b="0" i="0" u="none">
                    <a:solidFill>
                      <a:srgbClr val="000000"/>
                    </a:solidFill>
                    <a:effectLst/>
                    <a:latin typeface="Times New Roman" pitchFamily="24"/>
                    <a:ea typeface="宋体" pitchFamily="24"/>
                  </a:rPr>
                  <a:t>米</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宽</a:t>
                </a:r>
                <a:r>
                  <a:rPr lang="zh-CN" altLang="zh-CN" sz="2400" b="0" i="0" u="none" spc="375">
                    <a:solidFill>
                      <a:srgbClr val="000000"/>
                    </a:solidFill>
                    <a:effectLst/>
                    <a:latin typeface="Times New Roman" pitchFamily="24"/>
                    <a:ea typeface="宋体" pitchFamily="24"/>
                  </a:rPr>
                  <a:t>为</a:t>
                </a:r>
                <a:r>
                  <a:rPr lang="en-US" altLang="zh-CN" sz="2400" b="0" i="1" u="none" spc="375">
                    <a:solidFill>
                      <a:srgbClr val="000000"/>
                    </a:solidFill>
                    <a:effectLst/>
                    <a:latin typeface="Times New Roman" pitchFamily="24"/>
                    <a:ea typeface="宋体" pitchFamily="24"/>
                  </a:rPr>
                  <a:t>b</a:t>
                </a:r>
                <a:r>
                  <a:rPr lang="zh-CN" altLang="zh-CN" sz="2400" b="0" i="0" u="none">
                    <a:solidFill>
                      <a:srgbClr val="000000"/>
                    </a:solidFill>
                    <a:effectLst/>
                    <a:latin typeface="Times New Roman" pitchFamily="24"/>
                    <a:ea typeface="宋体" pitchFamily="24"/>
                  </a:rPr>
                  <a:t>米</a:t>
                </a:r>
                <a:r>
                  <a:rPr lang="en-US" altLang="zh-CN" sz="2400" b="0" i="0" u="none">
                    <a:solidFill>
                      <a:srgbClr val="000000"/>
                    </a:solidFill>
                    <a:effectLst/>
                    <a:latin typeface="宋体" pitchFamily="24"/>
                    <a:ea typeface="宋体" pitchFamily="24"/>
                  </a:rPr>
                  <a:t>.</a:t>
                </a:r>
              </a:p>
              <a:p>
                <a:pPr algn="l" eaLnBrk="1" latinLnBrk="0" hangingPunct="0">
                  <a:lnSpc>
                    <a:spcPct val="129999"/>
                  </a:lnSpc>
                </a:pP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1</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请列式表示广场空地的面积</a:t>
                </a:r>
                <a:r>
                  <a:rPr lang="zh-CN" altLang="zh-CN" sz="2400" b="0" i="0" u="none">
                    <a:solidFill>
                      <a:srgbClr val="000000"/>
                    </a:solidFill>
                    <a:effectLst/>
                    <a:latin typeface="宋体" pitchFamily="24"/>
                    <a:ea typeface="宋体" pitchFamily="24"/>
                  </a:rPr>
                  <a:t>；</a:t>
                </a:r>
              </a:p>
              <a:p>
                <a:pPr algn="l" eaLnBrk="1" latinLnBrk="0" hangingPunct="0">
                  <a:lnSpc>
                    <a:spcPct val="129999"/>
                  </a:lnSpc>
                </a:pPr>
                <a:r>
                  <a:rPr lang="zh-CN" altLang="zh-CN" sz="2400" b="0" i="0" u="none">
                    <a:solidFill>
                      <a:srgbClr val="FF0000">
                        <a:alpha val="0"/>
                      </a:srgbClr>
                    </a:solidFill>
                    <a:effectLst/>
                    <a:latin typeface="Times New Roman" pitchFamily="24"/>
                    <a:ea typeface="楷体" pitchFamily="24"/>
                  </a:rPr>
                  <a:t>解</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1</a:t>
                </a:r>
                <a:r>
                  <a:rPr lang="zh-CN" altLang="zh-CN" sz="2400" b="0" i="0" u="none">
                    <a:solidFill>
                      <a:srgbClr val="FF0000">
                        <a:alpha val="0"/>
                      </a:srgbClr>
                    </a:solidFill>
                    <a:effectLst/>
                    <a:latin typeface="宋体" pitchFamily="24"/>
                    <a:ea typeface="宋体" pitchFamily="24"/>
                  </a:rPr>
                  <a:t>）</a:t>
                </a:r>
                <a:r>
                  <a:rPr lang="zh-CN" altLang="zh-CN" sz="2400" b="0" i="0" u="none">
                    <a:solidFill>
                      <a:srgbClr val="FF0000">
                        <a:alpha val="0"/>
                      </a:srgbClr>
                    </a:solidFill>
                    <a:effectLst/>
                    <a:latin typeface="Times New Roman" pitchFamily="24"/>
                    <a:ea typeface="楷体" pitchFamily="24"/>
                  </a:rPr>
                  <a:t>因为广场长</a:t>
                </a:r>
                <a:r>
                  <a:rPr lang="zh-CN" altLang="zh-CN" sz="2400" b="0" i="0" u="none" spc="375">
                    <a:solidFill>
                      <a:srgbClr val="FF0000">
                        <a:alpha val="0"/>
                      </a:srgbClr>
                    </a:solidFill>
                    <a:effectLst/>
                    <a:latin typeface="Times New Roman" pitchFamily="24"/>
                    <a:ea typeface="楷体" pitchFamily="24"/>
                  </a:rPr>
                  <a:t>为</a:t>
                </a:r>
                <a:r>
                  <a:rPr lang="en-US" altLang="zh-CN" sz="2400" b="0" i="1" u="none" spc="375">
                    <a:solidFill>
                      <a:srgbClr val="FF0000">
                        <a:alpha val="0"/>
                      </a:srgbClr>
                    </a:solidFill>
                    <a:effectLst/>
                    <a:latin typeface="Times New Roman" pitchFamily="24"/>
                    <a:ea typeface="宋体" pitchFamily="24"/>
                  </a:rPr>
                  <a:t>a</a:t>
                </a:r>
                <a:r>
                  <a:rPr lang="zh-CN" altLang="zh-CN" sz="2400" b="0" i="0" u="none">
                    <a:solidFill>
                      <a:srgbClr val="FF0000">
                        <a:alpha val="0"/>
                      </a:srgbClr>
                    </a:solidFill>
                    <a:effectLst/>
                    <a:latin typeface="Times New Roman" pitchFamily="24"/>
                    <a:ea typeface="楷体" pitchFamily="24"/>
                  </a:rPr>
                  <a:t>米</a:t>
                </a:r>
                <a:r>
                  <a:rPr lang="zh-CN" altLang="zh-CN" sz="2400" b="0" i="0" u="none">
                    <a:solidFill>
                      <a:srgbClr val="FF0000">
                        <a:alpha val="0"/>
                      </a:srgbClr>
                    </a:solidFill>
                    <a:effectLst/>
                    <a:latin typeface="宋体" pitchFamily="24"/>
                    <a:ea typeface="宋体" pitchFamily="24"/>
                  </a:rPr>
                  <a:t>，</a:t>
                </a:r>
                <a:r>
                  <a:rPr lang="zh-CN" altLang="zh-CN" sz="2400" b="0" i="0" u="none">
                    <a:solidFill>
                      <a:srgbClr val="FF0000">
                        <a:alpha val="0"/>
                      </a:srgbClr>
                    </a:solidFill>
                    <a:effectLst/>
                    <a:latin typeface="Times New Roman" pitchFamily="24"/>
                    <a:ea typeface="楷体" pitchFamily="24"/>
                  </a:rPr>
                  <a:t>宽</a:t>
                </a:r>
                <a:r>
                  <a:rPr lang="zh-CN" altLang="zh-CN" sz="2400" b="0" i="0" u="none" spc="375">
                    <a:solidFill>
                      <a:srgbClr val="FF0000">
                        <a:alpha val="0"/>
                      </a:srgbClr>
                    </a:solidFill>
                    <a:effectLst/>
                    <a:latin typeface="Times New Roman" pitchFamily="24"/>
                    <a:ea typeface="楷体" pitchFamily="24"/>
                  </a:rPr>
                  <a:t>为</a:t>
                </a:r>
                <a:r>
                  <a:rPr lang="en-US" altLang="zh-CN" sz="2400" b="0" i="1" u="none" spc="375">
                    <a:solidFill>
                      <a:srgbClr val="FF0000">
                        <a:alpha val="0"/>
                      </a:srgbClr>
                    </a:solidFill>
                    <a:effectLst/>
                    <a:latin typeface="Times New Roman" pitchFamily="24"/>
                    <a:ea typeface="宋体" pitchFamily="24"/>
                  </a:rPr>
                  <a:t>b</a:t>
                </a:r>
                <a:r>
                  <a:rPr lang="zh-CN" altLang="zh-CN" sz="2400" b="0" i="0" u="none">
                    <a:solidFill>
                      <a:srgbClr val="FF0000">
                        <a:alpha val="0"/>
                      </a:srgbClr>
                    </a:solidFill>
                    <a:effectLst/>
                    <a:latin typeface="Times New Roman" pitchFamily="24"/>
                    <a:ea typeface="楷体" pitchFamily="24"/>
                  </a:rPr>
                  <a:t>米</a:t>
                </a:r>
                <a:r>
                  <a:rPr lang="zh-CN" altLang="zh-CN" sz="2400" b="0" i="0" u="none">
                    <a:solidFill>
                      <a:srgbClr val="FF0000">
                        <a:alpha val="0"/>
                      </a:srgbClr>
                    </a:solidFill>
                    <a:effectLst/>
                    <a:latin typeface="宋体" pitchFamily="24"/>
                    <a:ea typeface="宋体" pitchFamily="24"/>
                  </a:rPr>
                  <a:t>，</a:t>
                </a:r>
              </a:p>
              <a:p>
                <a:pPr algn="l" eaLnBrk="1" latinLnBrk="0" hangingPunct="0">
                  <a:lnSpc>
                    <a:spcPct val="129999"/>
                  </a:lnSpc>
                </a:pPr>
                <a:r>
                  <a:rPr lang="zh-CN" altLang="zh-CN" sz="2400" b="0" i="0" u="none">
                    <a:solidFill>
                      <a:srgbClr val="FF0000">
                        <a:alpha val="0"/>
                      </a:srgbClr>
                    </a:solidFill>
                    <a:effectLst/>
                    <a:latin typeface="Times New Roman" pitchFamily="24"/>
                    <a:ea typeface="楷体" pitchFamily="24"/>
                  </a:rPr>
                  <a:t>所以广场的面积</a:t>
                </a:r>
                <a:r>
                  <a:rPr lang="zh-CN" altLang="zh-CN" sz="2400" b="0" i="0" u="none" spc="375">
                    <a:solidFill>
                      <a:srgbClr val="FF0000">
                        <a:alpha val="0"/>
                      </a:srgbClr>
                    </a:solidFill>
                    <a:effectLst/>
                    <a:latin typeface="Times New Roman" pitchFamily="24"/>
                    <a:ea typeface="楷体" pitchFamily="24"/>
                  </a:rPr>
                  <a:t>为</a:t>
                </a:r>
                <a:r>
                  <a:rPr lang="en-US" altLang="zh-CN" sz="2400" b="0" i="1" u="none">
                    <a:solidFill>
                      <a:srgbClr val="FF0000">
                        <a:alpha val="0"/>
                      </a:srgbClr>
                    </a:solidFill>
                    <a:effectLst/>
                    <a:latin typeface="Times New Roman" pitchFamily="24"/>
                    <a:ea typeface="宋体" pitchFamily="24"/>
                  </a:rPr>
                  <a:t>a</a:t>
                </a:r>
                <a:r>
                  <a:rPr lang="en-US" altLang="zh-CN" sz="2400" b="0" i="1" u="none" spc="375">
                    <a:solidFill>
                      <a:srgbClr val="FF0000">
                        <a:alpha val="0"/>
                      </a:srgbClr>
                    </a:solidFill>
                    <a:effectLst/>
                    <a:latin typeface="Times New Roman" pitchFamily="24"/>
                    <a:ea typeface="宋体" pitchFamily="24"/>
                  </a:rPr>
                  <a:t>b</a:t>
                </a:r>
                <a:r>
                  <a:rPr lang="zh-CN" altLang="zh-CN" sz="2400" b="0" i="0" u="none">
                    <a:solidFill>
                      <a:srgbClr val="FF0000">
                        <a:alpha val="0"/>
                      </a:srgbClr>
                    </a:solidFill>
                    <a:effectLst/>
                    <a:latin typeface="Times New Roman" pitchFamily="24"/>
                    <a:ea typeface="楷体" pitchFamily="24"/>
                  </a:rPr>
                  <a:t>平方米</a:t>
                </a:r>
                <a:r>
                  <a:rPr lang="en-US" altLang="zh-CN" sz="2400" b="0" i="0" u="none">
                    <a:solidFill>
                      <a:srgbClr val="FF0000">
                        <a:alpha val="0"/>
                      </a:srgbClr>
                    </a:solidFill>
                    <a:effectLst/>
                    <a:latin typeface="宋体" pitchFamily="24"/>
                    <a:ea typeface="宋体" pitchFamily="24"/>
                  </a:rPr>
                  <a:t>.</a:t>
                </a:r>
              </a:p>
              <a:p>
                <a:pPr algn="l" eaLnBrk="1" latinLnBrk="0" hangingPunct="0">
                  <a:lnSpc>
                    <a:spcPct val="129999"/>
                  </a:lnSpc>
                </a:pPr>
                <a:r>
                  <a:rPr lang="zh-CN" altLang="zh-CN" sz="2400" b="0" i="0" u="none">
                    <a:solidFill>
                      <a:srgbClr val="FF0000">
                        <a:alpha val="0"/>
                      </a:srgbClr>
                    </a:solidFill>
                    <a:effectLst/>
                    <a:latin typeface="Times New Roman" pitchFamily="24"/>
                    <a:ea typeface="楷体" pitchFamily="24"/>
                  </a:rPr>
                  <a:t>四周圆形和中间圆形的面积的和为</a:t>
                </a:r>
              </a:p>
              <a:p>
                <a:pPr algn="l" eaLnBrk="1" latinLnBrk="0" hangingPunct="0">
                  <a:lnSpc>
                    <a:spcPct val="129999"/>
                  </a:lnSpc>
                </a:pPr>
                <a:r>
                  <a:rPr lang="en-US" altLang="zh-CN" sz="2400" b="0" i="0" u="none" spc="375">
                    <a:solidFill>
                      <a:srgbClr val="FF0000">
                        <a:alpha val="0"/>
                      </a:srgbClr>
                    </a:solidFill>
                    <a:effectLst/>
                    <a:latin typeface="Times New Roman" pitchFamily="24"/>
                    <a:ea typeface="宋体" pitchFamily="24"/>
                  </a:rPr>
                  <a:t>π</a:t>
                </a:r>
                <a:r>
                  <a:rPr lang="en-US" altLang="zh-CN" sz="2400" b="0" i="1" u="none">
                    <a:solidFill>
                      <a:srgbClr val="FF0000">
                        <a:alpha val="0"/>
                      </a:srgbClr>
                    </a:solidFill>
                    <a:effectLst/>
                    <a:latin typeface="Times New Roman" pitchFamily="24"/>
                    <a:ea typeface="宋体" pitchFamily="24"/>
                  </a:rPr>
                  <a:t>r</a:t>
                </a:r>
                <a:r>
                  <a:rPr lang="en-US" altLang="zh-CN" sz="2400" b="0" i="0" u="none" baseline="30000">
                    <a:solidFill>
                      <a:srgbClr val="FF0000">
                        <a:alpha val="0"/>
                      </a:srgbClr>
                    </a:solidFill>
                    <a:effectLst/>
                    <a:latin typeface="Times New Roman" pitchFamily="24"/>
                    <a:ea typeface="宋体" pitchFamily="24"/>
                  </a:rPr>
                  <a:t>2</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4</a:t>
                </a:r>
                <a:r>
                  <a:rPr lang="en-US" altLang="zh-CN" sz="2400" b="0" i="0" u="none" spc="375">
                    <a:solidFill>
                      <a:srgbClr val="FF0000">
                        <a:alpha val="0"/>
                      </a:srgbClr>
                    </a:solidFill>
                    <a:effectLst/>
                    <a:latin typeface="宋体" pitchFamily="24"/>
                    <a:ea typeface="宋体" pitchFamily="24"/>
                  </a:rPr>
                  <a:t>×</a:t>
                </a:r>
                <a14:m>
                  <m:oMath xmlns:m="http://schemas.openxmlformats.org/officeDocument/2006/math">
                    <m:f>
                      <m:fPr>
                        <m:ctrlPr>
                          <a:rPr lang="en-US" altLang="zh-CN" sz="2400" b="0" i="1" smtClean="0">
                            <a:solidFill>
                              <a:srgbClr val="FE0000">
                                <a:alpha val="0"/>
                              </a:srgbClr>
                            </a:solidFill>
                            <a:effectLst/>
                            <a:latin typeface="Cambria Math" panose="02040503050406030204" pitchFamily="18" charset="0"/>
                            <a:ea typeface="Cambria Math" panose="02040503050406030204" pitchFamily="48" charset="0"/>
                          </a:rPr>
                        </m:ctrlPr>
                      </m:fPr>
                      <m:num>
                        <m:r>
                          <m:rPr>
                            <m:sty m:val="p"/>
                          </m:rPr>
                          <a:rPr lang="en-US" altLang="zh-CN" sz="2400" b="0" i="0" smtClean="0">
                            <a:solidFill>
                              <a:srgbClr val="FE0000">
                                <a:alpha val="0"/>
                              </a:srgbClr>
                            </a:solidFill>
                            <a:effectLst/>
                            <a:latin typeface="Cambria Math" panose="02040503050406030204" pitchFamily="48" charset="0"/>
                            <a:ea typeface="Cambria Math" panose="02040503050406030204" pitchFamily="48" charset="0"/>
                          </a:rPr>
                          <m:t>π</m:t>
                        </m:r>
                        <m:sSup>
                          <m:sSupPr>
                            <m:ctrlPr>
                              <a:rPr lang="en-US" altLang="zh-CN" sz="2400" b="0" i="1" smtClean="0">
                                <a:solidFill>
                                  <a:srgbClr val="FE0000">
                                    <a:alpha val="0"/>
                                  </a:srgbClr>
                                </a:solidFill>
                                <a:effectLst/>
                                <a:latin typeface="Cambria Math" panose="02040503050406030204" pitchFamily="18" charset="0"/>
                                <a:ea typeface="Cambria Math" panose="02040503050406030204" pitchFamily="48" charset="0"/>
                              </a:rPr>
                            </m:ctrlPr>
                          </m:sSupPr>
                          <m:e>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𝑟</m:t>
                            </m:r>
                          </m:e>
                          <m:sup>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2</m:t>
                            </m:r>
                          </m:sup>
                        </m:sSup>
                      </m:num>
                      <m:den>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4</m:t>
                        </m:r>
                      </m:den>
                    </m:f>
                  </m:oMath>
                </a14:m>
                <a:r>
                  <a:rPr lang="en-US" altLang="zh-CN" sz="1500" b="0" i="1">
                    <a:solidFill>
                      <a:srgbClr val="FF0000">
                        <a:alpha val="0"/>
                      </a:srgbClr>
                    </a:solidFill>
                    <a:effectLst/>
                    <a:latin typeface="Times New Roman" panose="02040503050406030204" pitchFamily="48" charset="0"/>
                    <a:ea typeface="Cambria Math" panose="02040503050406030204" pitchFamily="48" charset="0"/>
                  </a:rPr>
                  <a:t> </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2</a:t>
                </a:r>
                <a:r>
                  <a:rPr lang="en-US" altLang="zh-CN" sz="2400" b="0" i="0" u="none" spc="375">
                    <a:solidFill>
                      <a:srgbClr val="FF0000">
                        <a:alpha val="0"/>
                      </a:srgbClr>
                    </a:solidFill>
                    <a:effectLst/>
                    <a:latin typeface="Times New Roman" pitchFamily="24"/>
                    <a:ea typeface="宋体" pitchFamily="24"/>
                  </a:rPr>
                  <a:t>π</a:t>
                </a:r>
                <a:r>
                  <a:rPr lang="en-US" altLang="zh-CN" sz="2400" b="0" i="1" u="none">
                    <a:solidFill>
                      <a:srgbClr val="FF0000">
                        <a:alpha val="0"/>
                      </a:srgbClr>
                    </a:solidFill>
                    <a:effectLst/>
                    <a:latin typeface="Times New Roman" pitchFamily="24"/>
                    <a:ea typeface="宋体" pitchFamily="24"/>
                  </a:rPr>
                  <a:t>r</a:t>
                </a:r>
                <a:r>
                  <a:rPr lang="en-US" altLang="zh-CN" sz="2400" b="0" i="0" u="none" baseline="30000">
                    <a:solidFill>
                      <a:srgbClr val="FF0000">
                        <a:alpha val="0"/>
                      </a:srgbClr>
                    </a:solidFill>
                    <a:effectLst/>
                    <a:latin typeface="Times New Roman" pitchFamily="24"/>
                    <a:ea typeface="宋体" pitchFamily="24"/>
                  </a:rPr>
                  <a:t>2</a:t>
                </a:r>
                <a:r>
                  <a:rPr lang="zh-CN" altLang="zh-CN" sz="2400" b="0" i="0" u="none">
                    <a:solidFill>
                      <a:srgbClr val="FF0000">
                        <a:alpha val="0"/>
                      </a:srgbClr>
                    </a:solidFill>
                    <a:effectLst/>
                    <a:latin typeface="宋体" pitchFamily="24"/>
                    <a:ea typeface="宋体" pitchFamily="24"/>
                  </a:rPr>
                  <a:t>（</a:t>
                </a:r>
                <a:r>
                  <a:rPr lang="zh-CN" altLang="zh-CN" sz="2400" b="0" i="0" u="none">
                    <a:solidFill>
                      <a:srgbClr val="FF0000">
                        <a:alpha val="0"/>
                      </a:srgbClr>
                    </a:solidFill>
                    <a:effectLst/>
                    <a:latin typeface="Times New Roman" pitchFamily="24"/>
                    <a:ea typeface="楷体" pitchFamily="24"/>
                  </a:rPr>
                  <a:t>平方米</a:t>
                </a:r>
                <a:r>
                  <a:rPr lang="zh-CN" altLang="zh-CN" sz="2400" b="0" i="0" u="none">
                    <a:solidFill>
                      <a:srgbClr val="FF0000">
                        <a:alpha val="0"/>
                      </a:srgbClr>
                    </a:solidFill>
                    <a:effectLst/>
                    <a:latin typeface="宋体" pitchFamily="24"/>
                    <a:ea typeface="宋体" pitchFamily="24"/>
                  </a:rPr>
                  <a:t>），</a:t>
                </a:r>
              </a:p>
              <a:p>
                <a:pPr algn="l" eaLnBrk="1" latinLnBrk="0" hangingPunct="0">
                  <a:lnSpc>
                    <a:spcPct val="129999"/>
                  </a:lnSpc>
                </a:pPr>
                <a:r>
                  <a:rPr lang="zh-CN" altLang="zh-CN" sz="2400" b="0" i="0" u="none">
                    <a:solidFill>
                      <a:srgbClr val="FF0000">
                        <a:alpha val="0"/>
                      </a:srgbClr>
                    </a:solidFill>
                    <a:effectLst/>
                    <a:latin typeface="Times New Roman" pitchFamily="24"/>
                    <a:ea typeface="楷体" pitchFamily="24"/>
                  </a:rPr>
                  <a:t>所以广场空地的面积为</a:t>
                </a:r>
                <a:r>
                  <a:rPr lang="zh-CN" altLang="zh-CN" sz="2400" b="0" i="0" u="none" spc="375">
                    <a:solidFill>
                      <a:srgbClr val="FF0000">
                        <a:alpha val="0"/>
                      </a:srgbClr>
                    </a:solidFill>
                    <a:effectLst/>
                    <a:latin typeface="宋体" pitchFamily="24"/>
                    <a:ea typeface="宋体" pitchFamily="24"/>
                  </a:rPr>
                  <a:t>（</a:t>
                </a:r>
                <a:r>
                  <a:rPr lang="en-US" altLang="zh-CN" sz="2400" b="0" i="1" u="none">
                    <a:solidFill>
                      <a:srgbClr val="FF0000">
                        <a:alpha val="0"/>
                      </a:srgbClr>
                    </a:solidFill>
                    <a:effectLst/>
                    <a:latin typeface="Times New Roman" pitchFamily="24"/>
                    <a:ea typeface="宋体" pitchFamily="24"/>
                  </a:rPr>
                  <a:t>a</a:t>
                </a:r>
                <a:r>
                  <a:rPr lang="en-US" altLang="zh-CN" sz="2400" b="0" i="1" u="none" spc="375">
                    <a:solidFill>
                      <a:srgbClr val="FF0000">
                        <a:alpha val="0"/>
                      </a:srgbClr>
                    </a:solidFill>
                    <a:effectLst/>
                    <a:latin typeface="Times New Roman" pitchFamily="24"/>
                    <a:ea typeface="宋体" pitchFamily="24"/>
                  </a:rPr>
                  <a:t>b</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2</a:t>
                </a:r>
                <a:r>
                  <a:rPr lang="en-US" altLang="zh-CN" sz="2400" b="0" i="0" u="none" spc="375">
                    <a:solidFill>
                      <a:srgbClr val="FF0000">
                        <a:alpha val="0"/>
                      </a:srgbClr>
                    </a:solidFill>
                    <a:effectLst/>
                    <a:latin typeface="Times New Roman" pitchFamily="24"/>
                    <a:ea typeface="宋体" pitchFamily="24"/>
                  </a:rPr>
                  <a:t>π</a:t>
                </a:r>
                <a:r>
                  <a:rPr lang="en-US" altLang="zh-CN" sz="2400" b="0" i="1" u="none">
                    <a:solidFill>
                      <a:srgbClr val="FF0000">
                        <a:alpha val="0"/>
                      </a:srgbClr>
                    </a:solidFill>
                    <a:effectLst/>
                    <a:latin typeface="Times New Roman" pitchFamily="24"/>
                    <a:ea typeface="宋体" pitchFamily="24"/>
                  </a:rPr>
                  <a:t>r</a:t>
                </a:r>
                <a:r>
                  <a:rPr lang="en-US" altLang="zh-CN" sz="2400" b="0" i="0" u="none" baseline="30000">
                    <a:solidFill>
                      <a:srgbClr val="FF0000">
                        <a:alpha val="0"/>
                      </a:srgbClr>
                    </a:solidFill>
                    <a:effectLst/>
                    <a:latin typeface="Times New Roman" pitchFamily="24"/>
                    <a:ea typeface="宋体" pitchFamily="24"/>
                  </a:rPr>
                  <a:t>2</a:t>
                </a:r>
                <a:r>
                  <a:rPr lang="zh-CN" altLang="zh-CN" sz="2400" b="0" i="0" u="none">
                    <a:solidFill>
                      <a:srgbClr val="FF0000">
                        <a:alpha val="0"/>
                      </a:srgbClr>
                    </a:solidFill>
                    <a:effectLst/>
                    <a:latin typeface="宋体" pitchFamily="24"/>
                    <a:ea typeface="宋体" pitchFamily="24"/>
                  </a:rPr>
                  <a:t>）</a:t>
                </a:r>
                <a:r>
                  <a:rPr lang="zh-CN" altLang="zh-CN" sz="2400" b="0" i="0" u="none">
                    <a:solidFill>
                      <a:srgbClr val="FF0000">
                        <a:alpha val="0"/>
                      </a:srgbClr>
                    </a:solidFill>
                    <a:effectLst/>
                    <a:latin typeface="Times New Roman" pitchFamily="24"/>
                    <a:ea typeface="楷体" pitchFamily="24"/>
                  </a:rPr>
                  <a:t>平方米</a:t>
                </a:r>
                <a:r>
                  <a:rPr lang="en-US" altLang="zh-CN" sz="2400" b="0" i="0" u="none">
                    <a:solidFill>
                      <a:srgbClr val="FF0000">
                        <a:alpha val="0"/>
                      </a:srgbClr>
                    </a:solidFill>
                    <a:effectLst/>
                    <a:latin typeface="宋体" pitchFamily="24"/>
                    <a:ea typeface="宋体" pitchFamily="24"/>
                  </a:rPr>
                  <a:t>.</a:t>
                </a:r>
              </a:p>
            </p:txBody>
          </p:sp>
        </mc:Choice>
        <mc:Fallback xmlns:a16="http://schemas.microsoft.com/office/drawing/2014/main" xmlns:m="http://schemas.openxmlformats.org/officeDocument/2006/math" xmlns="">
          <p:sp>
            <p:nvSpPr>
              <p:cNvPr id="12425" name="yt_shape_12425" descr="{&quot;rangeId&quot;:18,&quot;hasSerialNum&quot;:1}"/>
              <p:cNvSpPr txBox="1">
                <a:spLocks noRot="1" noChangeAspect="1" noMove="1" noResize="1" noEditPoints="1" noAdjustHandles="1" noChangeArrowheads="1" noChangeShapeType="1" noTextEdit="1"/>
              </p:cNvSpPr>
              <p:nvPr/>
            </p:nvSpPr>
            <p:spPr>
              <a:xfrm>
                <a:off x="540119" y="1591869"/>
                <a:ext cx="11492915" cy="4535729"/>
              </a:xfrm>
              <a:prstGeom prst="rect">
                <a:avLst/>
              </a:prstGeom>
              <a:blipFill>
                <a:blip r:embed="rId3"/>
                <a:stretch>
                  <a:fillRect l="-1645" t="-1075" b="-3360"/>
                </a:stretch>
              </a:blipFill>
            </p:spPr>
            <p:txBody>
              <a:bodyPr/>
              <a:lstStyle/>
              <a:p>
                <a:r>
                  <a:rPr lang="zh-CN" altLang="en-US">
                    <a:noFill/>
                  </a:rPr>
                  <a:t> </a:t>
                </a:r>
              </a:p>
            </p:txBody>
          </p:sp>
        </mc:Fallback>
      </mc:AlternateContent>
      <p:pic>
        <p:nvPicPr>
          <p:cNvPr id="12429" name="yt_image_12429" title="H_85.5">
            <a:extLst>
              <a:ext uri="">
                <a16:creationId xmlns:a16="http://schemas.microsoft.com/office/drawing/2014/main" xmlns:a14="http://schemas.microsoft.com/office/drawing/2010/main" xmlns:mc="http://schemas.openxmlformats.org/markup-compatibility/2006" xmlns:m="http://schemas.openxmlformats.org/officeDocument/2006/math" xmlns="" id="{5351258F-BC95-41E6-9372-C2FE361B0291}"/>
              </a:ext>
            </a:extLst>
          </p:cNvPr>
          <p:cNvPicPr>
            <a:picLocks noChangeAspect="1" noChangeArrowheads="1"/>
          </p:cNvPicPr>
          <p:nvPr/>
        </p:nvPicPr>
        <p:blipFill>
          <a:blip r:embed="rId4" cstate="print"/>
          <a:srcRect/>
          <a:stretch>
            <a:fillRect/>
          </a:stretch>
        </p:blipFill>
        <p:spPr bwMode="auto">
          <a:xfrm>
            <a:off x="9741555" y="3663102"/>
            <a:ext cx="1910444" cy="1085850"/>
          </a:xfrm>
          <a:prstGeom prst="rect">
            <a:avLst/>
          </a:prstGeom>
          <a:noFill/>
          <a:extLst>
            <a:ext uri="{909E8E84-426E-40DD-AFC4-6F175D3DCCD1}">
              <a14:hiddenFill xmlns:a14="http://schemas.microsoft.com/office/drawing/2010/main">
                <a:solidFill>
                  <a:srgbClr val="FFFFFF"/>
                </a:solidFill>
              </a14:hiddenFill>
            </a:ext>
          </a:extLst>
        </p:spPr>
      </p:pic>
      <p:sp>
        <p:nvSpPr>
          <p:cNvPr id="2" name="文本框 1">
            <a:extLst>
              <a:ext uri="{FF2B5EF4-FFF2-40B4-BE49-F238E27FC236}">
                <a16:creationId xmlns:a16="http://schemas.microsoft.com/office/drawing/2014/main" id="{CC9F634C-925A-26DC-E1BF-C898239F2EBB}"/>
              </a:ext>
            </a:extLst>
          </p:cNvPr>
          <p:cNvSpPr txBox="1"/>
          <p:nvPr/>
        </p:nvSpPr>
        <p:spPr>
          <a:xfrm>
            <a:off x="450108" y="3447015"/>
            <a:ext cx="5704586"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解</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1</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因为广场长</a:t>
            </a:r>
            <a:r>
              <a:rPr kumimoji="0" lang="zh-CN" altLang="zh-CN" sz="2400" b="0" i="0" strike="noStrike" kern="1200" cap="none" spc="375" normalizeH="0" baseline="0" noProof="0">
                <a:ln>
                  <a:noFill/>
                </a:ln>
                <a:solidFill>
                  <a:srgbClr val="FF0000"/>
                </a:solidFill>
                <a:effectLst/>
                <a:uLnTx/>
                <a:uFillTx/>
                <a:latin typeface="Times New Roman" pitchFamily="24"/>
                <a:ea typeface="楷体" pitchFamily="24"/>
                <a:cs typeface="+mn-cs"/>
              </a:rPr>
              <a:t>为</a:t>
            </a:r>
            <a:r>
              <a:rPr kumimoji="0" lang="en-US" altLang="zh-CN" sz="2400" b="0" i="1" strike="noStrike" kern="1200" cap="none" spc="375" normalizeH="0" baseline="0" noProof="0">
                <a:ln>
                  <a:noFill/>
                </a:ln>
                <a:solidFill>
                  <a:srgbClr val="FF0000"/>
                </a:solidFill>
                <a:effectLst/>
                <a:uLnTx/>
                <a:uFillTx/>
                <a:latin typeface="Times New Roman" pitchFamily="24"/>
                <a:ea typeface="宋体" pitchFamily="24"/>
                <a:cs typeface="+mn-cs"/>
              </a:rPr>
              <a:t>a</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米</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宽</a:t>
            </a:r>
            <a:r>
              <a:rPr kumimoji="0" lang="zh-CN" altLang="zh-CN" sz="2400" b="0" i="0" strike="noStrike" kern="1200" cap="none" spc="375" normalizeH="0" baseline="0" noProof="0">
                <a:ln>
                  <a:noFill/>
                </a:ln>
                <a:solidFill>
                  <a:srgbClr val="FF0000"/>
                </a:solidFill>
                <a:effectLst/>
                <a:uLnTx/>
                <a:uFillTx/>
                <a:latin typeface="Times New Roman" pitchFamily="24"/>
                <a:ea typeface="楷体" pitchFamily="24"/>
                <a:cs typeface="+mn-cs"/>
              </a:rPr>
              <a:t>为</a:t>
            </a:r>
            <a:r>
              <a:rPr kumimoji="0" lang="en-US" altLang="zh-CN" sz="2400" b="0" i="1" strike="noStrike" kern="1200" cap="none" spc="375" normalizeH="0" baseline="0" noProof="0">
                <a:ln>
                  <a:noFill/>
                </a:ln>
                <a:solidFill>
                  <a:srgbClr val="FF0000"/>
                </a:solidFill>
                <a:effectLst/>
                <a:uLnTx/>
                <a:uFillTx/>
                <a:latin typeface="Times New Roman" pitchFamily="24"/>
                <a:ea typeface="宋体" pitchFamily="24"/>
                <a:cs typeface="+mn-cs"/>
              </a:rPr>
              <a:t>b</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米</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endParaRPr lang="zh-CN" altLang="en-US">
              <a:solidFill>
                <a:srgbClr val="FF0000"/>
              </a:solidFill>
            </a:endParaRPr>
          </a:p>
        </p:txBody>
      </p:sp>
      <p:sp>
        <p:nvSpPr>
          <p:cNvPr id="3" name="文本框 2">
            <a:extLst>
              <a:ext uri="{FF2B5EF4-FFF2-40B4-BE49-F238E27FC236}">
                <a16:creationId xmlns:a16="http://schemas.microsoft.com/office/drawing/2014/main" id="{44AFC1A8-7FF2-5B6B-9F38-37C4AC2BB67B}"/>
              </a:ext>
            </a:extLst>
          </p:cNvPr>
          <p:cNvSpPr txBox="1"/>
          <p:nvPr/>
        </p:nvSpPr>
        <p:spPr>
          <a:xfrm>
            <a:off x="450108" y="3922503"/>
            <a:ext cx="4085336"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所以广场的面积</a:t>
            </a:r>
            <a:r>
              <a:rPr kumimoji="0" lang="zh-CN" altLang="zh-CN" sz="2400" b="0" i="0" strike="noStrike" kern="1200" cap="none" spc="375" normalizeH="0" baseline="0" noProof="0">
                <a:ln>
                  <a:noFill/>
                </a:ln>
                <a:solidFill>
                  <a:srgbClr val="FF0000"/>
                </a:solidFill>
                <a:effectLst/>
                <a:uLnTx/>
                <a:uFillTx/>
                <a:latin typeface="Times New Roman" pitchFamily="24"/>
                <a:ea typeface="楷体" pitchFamily="24"/>
                <a:cs typeface="+mn-cs"/>
              </a:rPr>
              <a:t>为</a:t>
            </a:r>
            <a:r>
              <a:rPr kumimoji="0" lang="en-US" altLang="zh-CN" sz="2400" b="0" i="1" strike="noStrike" kern="1200" cap="none" spc="0" normalizeH="0" baseline="0" noProof="0">
                <a:ln>
                  <a:noFill/>
                </a:ln>
                <a:solidFill>
                  <a:srgbClr val="FF0000"/>
                </a:solidFill>
                <a:effectLst/>
                <a:uLnTx/>
                <a:uFillTx/>
                <a:latin typeface="Times New Roman" pitchFamily="24"/>
                <a:ea typeface="宋体" pitchFamily="24"/>
                <a:cs typeface="+mn-cs"/>
              </a:rPr>
              <a:t>a</a:t>
            </a:r>
            <a:r>
              <a:rPr kumimoji="0" lang="en-US" altLang="zh-CN" sz="2400" b="0" i="1" strike="noStrike" kern="1200" cap="none" spc="375" normalizeH="0" baseline="0" noProof="0">
                <a:ln>
                  <a:noFill/>
                </a:ln>
                <a:solidFill>
                  <a:srgbClr val="FF0000"/>
                </a:solidFill>
                <a:effectLst/>
                <a:uLnTx/>
                <a:uFillTx/>
                <a:latin typeface="Times New Roman" pitchFamily="24"/>
                <a:ea typeface="宋体" pitchFamily="24"/>
                <a:cs typeface="+mn-cs"/>
              </a:rPr>
              <a:t>b</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平方米</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endParaRPr lang="zh-CN" altLang="en-US">
              <a:solidFill>
                <a:srgbClr val="FF0000"/>
              </a:solidFill>
            </a:endParaRPr>
          </a:p>
        </p:txBody>
      </p:sp>
      <p:sp>
        <p:nvSpPr>
          <p:cNvPr id="4" name="文本框 3">
            <a:extLst>
              <a:ext uri="{FF2B5EF4-FFF2-40B4-BE49-F238E27FC236}">
                <a16:creationId xmlns:a16="http://schemas.microsoft.com/office/drawing/2014/main" id="{4B7F0890-0765-D4A0-31B2-F63E1CF7A808}"/>
              </a:ext>
            </a:extLst>
          </p:cNvPr>
          <p:cNvSpPr txBox="1"/>
          <p:nvPr/>
        </p:nvSpPr>
        <p:spPr>
          <a:xfrm>
            <a:off x="450108" y="4397991"/>
            <a:ext cx="4752086"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四周圆形和中间圆形的面积的和为</a:t>
            </a:r>
            <a:endParaRPr lang="zh-CN" altLang="en-US">
              <a:solidFill>
                <a:srgbClr val="FF0000"/>
              </a:solidFill>
            </a:endParaRPr>
          </a:p>
        </p:txBody>
      </p:sp>
      <mc:AlternateContent xmlns:mc="http://schemas.openxmlformats.org/markup-compatibility/2006" xmlns:a14="http://schemas.microsoft.com/office/drawing/2010/main">
        <mc:Choice Requires="a14">
          <p:sp>
            <p:nvSpPr>
              <p:cNvPr id="5" name="文本框 4">
                <a:extLst>
                  <a:ext uri="{FF2B5EF4-FFF2-40B4-BE49-F238E27FC236}">
                    <a16:creationId xmlns:a16="http://schemas.microsoft.com/office/drawing/2014/main" id="{42420129-2FA3-0788-B102-BBC533FC8116}"/>
                  </a:ext>
                </a:extLst>
              </p:cNvPr>
              <p:cNvSpPr txBox="1"/>
              <p:nvPr/>
            </p:nvSpPr>
            <p:spPr>
              <a:xfrm>
                <a:off x="450108" y="4873479"/>
                <a:ext cx="4565205" cy="832689"/>
              </a:xfrm>
              <a:prstGeom prst="rect">
                <a:avLst/>
              </a:prstGeom>
              <a:noFill/>
            </p:spPr>
            <p:txBody>
              <a:bodyPr vert="horz" wrap="none" rtlCol="0" anchor="ctr">
                <a:noAutofit/>
              </a:bodyPr>
              <a:lstStyle/>
              <a:p>
                <a:pPr>
                  <a:lnSpc>
                    <a:spcPct val="129999"/>
                  </a:lnSpc>
                </a:pPr>
                <a:r>
                  <a:rPr kumimoji="0" lang="en-US" altLang="zh-CN" sz="2400" b="0" i="0" strike="noStrike" kern="1200" cap="none" spc="375" normalizeH="0" baseline="0" noProof="0">
                    <a:ln>
                      <a:noFill/>
                    </a:ln>
                    <a:solidFill>
                      <a:srgbClr val="FF0000"/>
                    </a:solidFill>
                    <a:effectLst/>
                    <a:uLnTx/>
                    <a:uFillTx/>
                    <a:latin typeface="Times New Roman" pitchFamily="24"/>
                    <a:ea typeface="宋体" pitchFamily="24"/>
                  </a:rPr>
                  <a:t>π</a:t>
                </a:r>
                <a:r>
                  <a:rPr kumimoji="0" lang="en-US" altLang="zh-CN" sz="2400" b="0" i="1" strike="noStrike" kern="1200" cap="none" spc="0" normalizeH="0" baseline="0" noProof="0">
                    <a:ln>
                      <a:noFill/>
                    </a:ln>
                    <a:solidFill>
                      <a:srgbClr val="FF0000"/>
                    </a:solidFill>
                    <a:effectLst/>
                    <a:uLnTx/>
                    <a:uFillTx/>
                    <a:latin typeface="Times New Roman" pitchFamily="24"/>
                    <a:ea typeface="宋体" pitchFamily="24"/>
                  </a:rPr>
                  <a:t>r</a:t>
                </a:r>
                <a:r>
                  <a:rPr kumimoji="0" lang="en-US" altLang="zh-CN" sz="2400" b="0" i="0" strike="noStrike" kern="1200" cap="none" spc="0" normalizeH="0" baseline="30000" noProof="0">
                    <a:ln>
                      <a:noFill/>
                    </a:ln>
                    <a:solidFill>
                      <a:srgbClr val="FF0000"/>
                    </a:solidFill>
                    <a:effectLst/>
                    <a:uLnTx/>
                    <a:uFillTx/>
                    <a:latin typeface="Times New Roman" pitchFamily="24"/>
                    <a:ea typeface="宋体" pitchFamily="24"/>
                  </a:rPr>
                  <a:t>2</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rPr>
                  <a:t>4</a:t>
                </a:r>
                <a:r>
                  <a:rPr kumimoji="0" lang="en-US" altLang="zh-CN" sz="2400" b="0" i="0" strike="noStrike" kern="1200" cap="none" spc="375" normalizeH="0" baseline="0" noProof="0">
                    <a:ln>
                      <a:noFill/>
                    </a:ln>
                    <a:solidFill>
                      <a:srgbClr val="FF0000"/>
                    </a:solidFill>
                    <a:effectLst/>
                    <a:uLnTx/>
                    <a:uFillTx/>
                    <a:latin typeface="宋体" pitchFamily="24"/>
                    <a:ea typeface="宋体" pitchFamily="24"/>
                  </a:rPr>
                  <a:t>×</a:t>
                </a:r>
                <a14:m>
                  <m:oMath xmlns:m="http://schemas.openxmlformats.org/officeDocument/2006/math">
                    <m:f>
                      <m:fPr>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fPr>
                      <m:num>
                        <m:r>
                          <m:rPr>
                            <m:sty m:val="p"/>
                          </m:rP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π</m:t>
                        </m:r>
                        <m:sSup>
                          <m:sSupPr>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sSupPr>
                          <m:e>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𝑟</m:t>
                            </m:r>
                          </m:e>
                          <m:sup>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2</m:t>
                            </m:r>
                          </m:sup>
                        </m:sSup>
                      </m:num>
                      <m:den>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4</m:t>
                        </m:r>
                      </m:den>
                    </m:f>
                  </m:oMath>
                </a14:m>
                <a:r>
                  <a:rPr kumimoji="0" lang="en-US" altLang="zh-CN" sz="1500" b="0" i="1" strike="noStrike" kern="1200" cap="none" spc="0" normalizeH="0" baseline="0" noProof="0">
                    <a:ln>
                      <a:noFill/>
                    </a:ln>
                    <a:solidFill>
                      <a:srgbClr val="FF0000"/>
                    </a:solidFill>
                    <a:effectLst/>
                    <a:uLnTx/>
                    <a:uFillTx/>
                    <a:latin typeface="Times New Roman" panose="02040503050406030204" pitchFamily="48" charset="0"/>
                    <a:ea typeface="Cambria Math" panose="02040503050406030204" pitchFamily="48" charset="0"/>
                  </a:rPr>
                  <a:t> </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rPr>
                  <a:t>2</a:t>
                </a:r>
                <a:r>
                  <a:rPr kumimoji="0" lang="en-US" altLang="zh-CN" sz="2400" b="0" i="0" strike="noStrike" kern="1200" cap="none" spc="375" normalizeH="0" baseline="0" noProof="0">
                    <a:ln>
                      <a:noFill/>
                    </a:ln>
                    <a:solidFill>
                      <a:srgbClr val="FF0000"/>
                    </a:solidFill>
                    <a:effectLst/>
                    <a:uLnTx/>
                    <a:uFillTx/>
                    <a:latin typeface="Times New Roman" pitchFamily="24"/>
                    <a:ea typeface="宋体" pitchFamily="24"/>
                  </a:rPr>
                  <a:t>π</a:t>
                </a:r>
                <a:r>
                  <a:rPr kumimoji="0" lang="en-US" altLang="zh-CN" sz="2400" b="0" i="1" strike="noStrike" kern="1200" cap="none" spc="0" normalizeH="0" baseline="0" noProof="0">
                    <a:ln>
                      <a:noFill/>
                    </a:ln>
                    <a:solidFill>
                      <a:srgbClr val="FF0000"/>
                    </a:solidFill>
                    <a:effectLst/>
                    <a:uLnTx/>
                    <a:uFillTx/>
                    <a:latin typeface="Times New Roman" pitchFamily="24"/>
                    <a:ea typeface="宋体" pitchFamily="24"/>
                  </a:rPr>
                  <a:t>r</a:t>
                </a:r>
                <a:r>
                  <a:rPr kumimoji="0" lang="en-US" altLang="zh-CN" sz="2400" b="0" i="0" strike="noStrike" kern="1200" cap="none" spc="0" normalizeH="0" baseline="30000" noProof="0">
                    <a:ln>
                      <a:noFill/>
                    </a:ln>
                    <a:solidFill>
                      <a:srgbClr val="FF0000"/>
                    </a:solidFill>
                    <a:effectLst/>
                    <a:uLnTx/>
                    <a:uFillTx/>
                    <a:latin typeface="Times New Roman" pitchFamily="24"/>
                    <a:ea typeface="宋体" pitchFamily="24"/>
                  </a:rPr>
                  <a:t>2</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rPr>
                  <a:t>（</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rPr>
                  <a:t>平方米</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rPr>
                  <a:t>），</a:t>
                </a:r>
                <a:endParaRPr lang="zh-CN" altLang="en-US">
                  <a:solidFill>
                    <a:srgbClr val="FF0000"/>
                  </a:solidFill>
                </a:endParaRPr>
              </a:p>
            </p:txBody>
          </p:sp>
        </mc:Choice>
        <mc:Fallback xmlns:a16="http://schemas.microsoft.com/office/drawing/2014/main" xmlns:m="http://schemas.openxmlformats.org/officeDocument/2006/math" xmlns="">
          <p:sp>
            <p:nvSpPr>
              <p:cNvPr id="5" name="文本框 4" descr="{'rangeId': 18, 'hasSerialNum': 1}">
                <a:extLst>
                  <a:ext uri="{FF2B5EF4-FFF2-40B4-BE49-F238E27FC236}">
                    <a16:creationId xmlns:a16="http://schemas.microsoft.com/office/drawing/2014/main" id="{42420129-2FA3-0788-B102-BBC533FC8116}"/>
                  </a:ext>
                </a:extLst>
              </p:cNvPr>
              <p:cNvSpPr txBox="1">
                <a:spLocks noRot="1" noChangeAspect="1" noMove="1" noResize="1" noEditPoints="1" noAdjustHandles="1" noChangeArrowheads="1" noChangeShapeType="1" noTextEdit="1"/>
              </p:cNvSpPr>
              <p:nvPr/>
            </p:nvSpPr>
            <p:spPr>
              <a:xfrm>
                <a:off x="450108" y="4873479"/>
                <a:ext cx="4565205" cy="832689"/>
              </a:xfrm>
              <a:prstGeom prst="rect">
                <a:avLst/>
              </a:prstGeom>
              <a:blipFill>
                <a:blip r:embed="rId5"/>
                <a:stretch>
                  <a:fillRect l="-2136" r="-2003" b="-4380"/>
                </a:stretch>
              </a:blipFill>
            </p:spPr>
            <p:txBody>
              <a:bodyPr/>
              <a:lstStyle/>
              <a:p>
                <a:r>
                  <a:rPr lang="zh-CN" altLang="en-US">
                    <a:noFill/>
                  </a:rPr>
                  <a:t> </a:t>
                </a:r>
              </a:p>
            </p:txBody>
          </p:sp>
        </mc:Fallback>
      </mc:AlternateContent>
      <p:sp>
        <p:nvSpPr>
          <p:cNvPr id="6" name="文本框 5">
            <a:extLst>
              <a:ext uri="{FF2B5EF4-FFF2-40B4-BE49-F238E27FC236}">
                <a16:creationId xmlns:a16="http://schemas.microsoft.com/office/drawing/2014/main" id="{1FE6E3C8-584B-4364-5D26-46C003805E02}"/>
              </a:ext>
            </a:extLst>
          </p:cNvPr>
          <p:cNvSpPr txBox="1"/>
          <p:nvPr/>
        </p:nvSpPr>
        <p:spPr>
          <a:xfrm>
            <a:off x="450108" y="5612556"/>
            <a:ext cx="6184011" cy="517982"/>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所以广场空地的面积为</a:t>
            </a:r>
            <a:r>
              <a:rPr kumimoji="0" lang="zh-CN" altLang="zh-CN" sz="2400" b="0" i="0" strike="noStrike" kern="1200" cap="none" spc="375"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0" normalizeH="0" baseline="0" noProof="0">
                <a:ln>
                  <a:noFill/>
                </a:ln>
                <a:solidFill>
                  <a:srgbClr val="FF0000"/>
                </a:solidFill>
                <a:effectLst/>
                <a:uLnTx/>
                <a:uFillTx/>
                <a:latin typeface="Times New Roman" pitchFamily="24"/>
                <a:ea typeface="宋体" pitchFamily="24"/>
                <a:cs typeface="+mn-cs"/>
              </a:rPr>
              <a:t>a</a:t>
            </a:r>
            <a:r>
              <a:rPr kumimoji="0" lang="en-US" altLang="zh-CN" sz="2400" b="0" i="1" strike="noStrike" kern="1200" cap="none" spc="375" normalizeH="0" baseline="0" noProof="0">
                <a:ln>
                  <a:noFill/>
                </a:ln>
                <a:solidFill>
                  <a:srgbClr val="FF0000"/>
                </a:solidFill>
                <a:effectLst/>
                <a:uLnTx/>
                <a:uFillTx/>
                <a:latin typeface="Times New Roman" pitchFamily="24"/>
                <a:ea typeface="宋体" pitchFamily="24"/>
                <a:cs typeface="+mn-cs"/>
              </a:rPr>
              <a:t>b</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2</a:t>
            </a:r>
            <a:r>
              <a:rPr kumimoji="0" lang="en-US" altLang="zh-CN" sz="2400" b="0" i="0" strike="noStrike" kern="1200" cap="none" spc="375" normalizeH="0" baseline="0" noProof="0">
                <a:ln>
                  <a:noFill/>
                </a:ln>
                <a:solidFill>
                  <a:srgbClr val="FF0000"/>
                </a:solidFill>
                <a:effectLst/>
                <a:uLnTx/>
                <a:uFillTx/>
                <a:latin typeface="Times New Roman" pitchFamily="24"/>
                <a:ea typeface="宋体" pitchFamily="24"/>
                <a:cs typeface="+mn-cs"/>
              </a:rPr>
              <a:t>π</a:t>
            </a:r>
            <a:r>
              <a:rPr kumimoji="0" lang="en-US" altLang="zh-CN" sz="2400" b="0" i="1" strike="noStrike" kern="1200" cap="none" spc="0" normalizeH="0" baseline="0" noProof="0">
                <a:ln>
                  <a:noFill/>
                </a:ln>
                <a:solidFill>
                  <a:srgbClr val="FF0000"/>
                </a:solidFill>
                <a:effectLst/>
                <a:uLnTx/>
                <a:uFillTx/>
                <a:latin typeface="Times New Roman" pitchFamily="24"/>
                <a:ea typeface="宋体" pitchFamily="24"/>
                <a:cs typeface="+mn-cs"/>
              </a:rPr>
              <a:t>r</a:t>
            </a:r>
            <a:r>
              <a:rPr kumimoji="0" lang="en-US" altLang="zh-CN" sz="2400" b="0" i="0" strike="noStrike" kern="1200" cap="none" spc="0" normalizeH="0" baseline="30000" noProof="0">
                <a:ln>
                  <a:noFill/>
                </a:ln>
                <a:solidFill>
                  <a:srgbClr val="FF0000"/>
                </a:solidFill>
                <a:effectLst/>
                <a:uLnTx/>
                <a:uFillTx/>
                <a:latin typeface="Times New Roman" pitchFamily="24"/>
                <a:ea typeface="宋体" pitchFamily="24"/>
                <a:cs typeface="+mn-cs"/>
              </a:rPr>
              <a:t>2</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平方米</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linds(horizontal)">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4">
                                            <p:txEl>
                                              <p:pRg st="0" end="0"/>
                                            </p:txEl>
                                          </p:spTgt>
                                        </p:tgtEl>
                                        <p:attrNameLst>
                                          <p:attrName>style.visibility</p:attrName>
                                        </p:attrNameLst>
                                      </p:cBhvr>
                                      <p:to>
                                        <p:strVal val="visible"/>
                                      </p:to>
                                    </p:set>
                                    <p:animEffect transition="in" filter="blinds(horizontal)">
                                      <p:cBhvr>
                                        <p:cTn id="17" dur="500"/>
                                        <p:tgtEl>
                                          <p:spTgt spid="4">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5">
                                            <p:txEl>
                                              <p:pRg st="0" end="0"/>
                                            </p:txEl>
                                          </p:spTgt>
                                        </p:tgtEl>
                                        <p:attrNameLst>
                                          <p:attrName>style.visibility</p:attrName>
                                        </p:attrNameLst>
                                      </p:cBhvr>
                                      <p:to>
                                        <p:strVal val="visible"/>
                                      </p:to>
                                    </p:set>
                                    <p:animEffect transition="in" filter="blinds(horizontal)">
                                      <p:cBhvr>
                                        <p:cTn id="22" dur="500"/>
                                        <p:tgtEl>
                                          <p:spTgt spid="5">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6">
                                            <p:txEl>
                                              <p:pRg st="0" end="0"/>
                                            </p:txEl>
                                          </p:spTgt>
                                        </p:tgtEl>
                                        <p:attrNameLst>
                                          <p:attrName>style.visibility</p:attrName>
                                        </p:attrNameLst>
                                      </p:cBhvr>
                                      <p:to>
                                        <p:strVal val="visible"/>
                                      </p:to>
                                    </p:set>
                                    <p:animEffect transition="in" filter="blinds(horizontal)">
                                      <p:cBhvr>
                                        <p:cTn id="27" dur="5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3" grpId="0" build="allAtOnce"/>
      <p:bldP spid="4" grpId="0" build="allAtOnce"/>
      <p:bldP spid="5" grpId="0" build="allAtOnce"/>
      <p:bldP spid="6" grpId="0" build="allAtOnce"/>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2431" name="yt_shape_12431"/>
          <p:cNvSpPr txBox="1"/>
          <p:nvPr/>
        </p:nvSpPr>
        <p:spPr>
          <a:xfrm>
            <a:off x="540119" y="900000"/>
            <a:ext cx="11492915" cy="3309304"/>
          </a:xfrm>
          <a:prstGeom prst="rect">
            <a:avLst/>
          </a:prstGeom>
        </p:spPr>
        <p:txBody>
          <a:bodyPr vert="horz" wrap="square" lIns="0" tIns="0" rIns="0" bIns="0" rtlCol="0">
            <a:noAutofit/>
          </a:bodyPr>
          <a:lstStyle/>
          <a:p>
            <a:pPr algn="l" eaLnBrk="1" latinLnBrk="0" hangingPunct="0">
              <a:lnSpc>
                <a:spcPct val="129999"/>
              </a:lnSpc>
            </a:pP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2</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若休闲广场的长为</a:t>
            </a:r>
            <a:r>
              <a:rPr lang="en-US" altLang="zh-CN" sz="2400" b="0" i="0" u="none">
                <a:solidFill>
                  <a:srgbClr val="000000"/>
                </a:solidFill>
                <a:effectLst/>
                <a:latin typeface="Times New Roman" pitchFamily="24"/>
                <a:ea typeface="宋体" pitchFamily="24"/>
              </a:rPr>
              <a:t>500</a:t>
            </a:r>
            <a:r>
              <a:rPr lang="zh-CN" altLang="zh-CN" sz="2400" b="0" i="0" u="none">
                <a:solidFill>
                  <a:srgbClr val="000000"/>
                </a:solidFill>
                <a:effectLst/>
                <a:latin typeface="Times New Roman" pitchFamily="24"/>
                <a:ea typeface="宋体" pitchFamily="24"/>
              </a:rPr>
              <a:t>米</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宽为</a:t>
            </a:r>
            <a:r>
              <a:rPr lang="en-US" altLang="zh-CN" sz="2400" b="0" i="0" u="none">
                <a:solidFill>
                  <a:srgbClr val="000000"/>
                </a:solidFill>
                <a:effectLst/>
                <a:latin typeface="Times New Roman" pitchFamily="24"/>
                <a:ea typeface="宋体" pitchFamily="24"/>
              </a:rPr>
              <a:t>200</a:t>
            </a:r>
            <a:r>
              <a:rPr lang="zh-CN" altLang="zh-CN" sz="2400" b="0" i="0" u="none">
                <a:solidFill>
                  <a:srgbClr val="000000"/>
                </a:solidFill>
                <a:effectLst/>
                <a:latin typeface="Times New Roman" pitchFamily="24"/>
                <a:ea typeface="宋体" pitchFamily="24"/>
              </a:rPr>
              <a:t>米</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圆形花坛</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圆形喷水池的半径都为</a:t>
            </a:r>
            <a:r>
              <a:rPr lang="en-US" altLang="zh-CN" sz="2400" b="0" i="0" u="none">
                <a:solidFill>
                  <a:srgbClr val="000000"/>
                </a:solidFill>
                <a:effectLst/>
                <a:latin typeface="Times New Roman" pitchFamily="24"/>
                <a:ea typeface="宋体" pitchFamily="24"/>
                <a:sym typeface="_⨹_2_1fc5d"/>
              </a:rPr>
              <a:t>20</a:t>
            </a:r>
            <a:br>
              <a:rPr lang="en-US" altLang="zh-CN" sz="2400" b="0" i="0" u="none">
                <a:solidFill>
                  <a:srgbClr val="000000"/>
                </a:solidFill>
                <a:effectLst/>
                <a:latin typeface="Times New Roman" pitchFamily="24"/>
                <a:ea typeface="宋体" pitchFamily="24"/>
              </a:rPr>
            </a:br>
            <a:r>
              <a:rPr lang="zh-CN" altLang="zh-CN" sz="2400" b="0" i="0" u="none">
                <a:solidFill>
                  <a:srgbClr val="000000"/>
                </a:solidFill>
                <a:effectLst/>
                <a:latin typeface="Times New Roman" pitchFamily="24"/>
                <a:ea typeface="宋体" pitchFamily="24"/>
              </a:rPr>
              <a:t>米</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求广场空地的面积</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π</a:t>
            </a:r>
            <a:r>
              <a:rPr lang="zh-CN" altLang="zh-CN" sz="2400" b="0" i="0" u="none">
                <a:solidFill>
                  <a:srgbClr val="000000"/>
                </a:solidFill>
                <a:effectLst/>
                <a:latin typeface="Times New Roman" pitchFamily="24"/>
                <a:ea typeface="宋体" pitchFamily="24"/>
              </a:rPr>
              <a:t>取</a:t>
            </a:r>
            <a:r>
              <a:rPr lang="en-US" altLang="zh-CN" sz="2400" b="0" i="0" u="none">
                <a:solidFill>
                  <a:srgbClr val="000000"/>
                </a:solidFill>
                <a:effectLst/>
                <a:latin typeface="Times New Roman" pitchFamily="24"/>
                <a:ea typeface="宋体" pitchFamily="24"/>
              </a:rPr>
              <a:t>3</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14</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宋体" pitchFamily="24"/>
                <a:ea typeface="宋体" pitchFamily="24"/>
              </a:rPr>
              <a:t>.</a:t>
            </a:r>
          </a:p>
          <a:p>
            <a:pPr algn="l" eaLnBrk="1" latinLnBrk="0" hangingPunct="0">
              <a:lnSpc>
                <a:spcPct val="129999"/>
              </a:lnSpc>
            </a:pPr>
            <a:r>
              <a:rPr lang="zh-CN" altLang="zh-CN" sz="2400" b="0" i="0" u="none">
                <a:solidFill>
                  <a:srgbClr val="FF0000">
                    <a:alpha val="0"/>
                  </a:srgbClr>
                </a:solidFill>
                <a:effectLst/>
                <a:latin typeface="Times New Roman" pitchFamily="24"/>
                <a:ea typeface="楷体" pitchFamily="24"/>
              </a:rPr>
              <a:t>解</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2</a:t>
            </a:r>
            <a:r>
              <a:rPr lang="zh-CN" altLang="zh-CN" sz="2400" b="0" i="0" u="none">
                <a:solidFill>
                  <a:srgbClr val="FF0000">
                    <a:alpha val="0"/>
                  </a:srgbClr>
                </a:solidFill>
                <a:effectLst/>
                <a:latin typeface="宋体" pitchFamily="24"/>
                <a:ea typeface="宋体" pitchFamily="24"/>
              </a:rPr>
              <a:t>）</a:t>
            </a:r>
            <a:r>
              <a:rPr lang="zh-CN" altLang="zh-CN" sz="2400" b="0" i="0" u="none" spc="375">
                <a:solidFill>
                  <a:srgbClr val="FF0000">
                    <a:alpha val="0"/>
                  </a:srgbClr>
                </a:solidFill>
                <a:effectLst/>
                <a:latin typeface="Times New Roman" pitchFamily="24"/>
                <a:ea typeface="楷体" pitchFamily="24"/>
              </a:rPr>
              <a:t>当</a:t>
            </a:r>
            <a:r>
              <a:rPr lang="en-US" altLang="zh-CN" sz="2400" b="0" i="1" u="none" spc="375">
                <a:solidFill>
                  <a:srgbClr val="FF0000">
                    <a:alpha val="0"/>
                  </a:srgbClr>
                </a:solidFill>
                <a:effectLst/>
                <a:latin typeface="Times New Roman" pitchFamily="24"/>
                <a:ea typeface="宋体" pitchFamily="24"/>
              </a:rPr>
              <a:t>a</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500</a:t>
            </a:r>
            <a:r>
              <a:rPr lang="zh-CN" altLang="zh-CN" sz="2400" b="0" i="0" u="none" spc="375">
                <a:solidFill>
                  <a:srgbClr val="FF0000">
                    <a:alpha val="0"/>
                  </a:srgbClr>
                </a:solidFill>
                <a:effectLst/>
                <a:latin typeface="宋体" pitchFamily="24"/>
                <a:ea typeface="宋体" pitchFamily="24"/>
              </a:rPr>
              <a:t>，</a:t>
            </a:r>
            <a:r>
              <a:rPr lang="en-US" altLang="zh-CN" sz="2400" b="0" i="1" u="none" spc="375">
                <a:solidFill>
                  <a:srgbClr val="FF0000">
                    <a:alpha val="0"/>
                  </a:srgbClr>
                </a:solidFill>
                <a:effectLst/>
                <a:latin typeface="Times New Roman" pitchFamily="24"/>
                <a:ea typeface="宋体" pitchFamily="24"/>
              </a:rPr>
              <a:t>b</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200</a:t>
            </a:r>
            <a:r>
              <a:rPr lang="zh-CN" altLang="zh-CN" sz="2400" b="0" i="0" u="none" spc="375">
                <a:solidFill>
                  <a:srgbClr val="FF0000">
                    <a:alpha val="0"/>
                  </a:srgbClr>
                </a:solidFill>
                <a:effectLst/>
                <a:latin typeface="宋体" pitchFamily="24"/>
                <a:ea typeface="宋体" pitchFamily="24"/>
              </a:rPr>
              <a:t>，</a:t>
            </a:r>
            <a:r>
              <a:rPr lang="en-US" altLang="zh-CN" sz="2400" b="0" i="1" u="none" spc="375">
                <a:solidFill>
                  <a:srgbClr val="FF0000">
                    <a:alpha val="0"/>
                  </a:srgbClr>
                </a:solidFill>
                <a:effectLst/>
                <a:latin typeface="Times New Roman" pitchFamily="24"/>
                <a:ea typeface="宋体" pitchFamily="24"/>
              </a:rPr>
              <a:t>r</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20</a:t>
            </a:r>
            <a:r>
              <a:rPr lang="zh-CN" altLang="zh-CN" sz="2400" b="0" i="0" u="none">
                <a:solidFill>
                  <a:srgbClr val="FF0000">
                    <a:alpha val="0"/>
                  </a:srgbClr>
                </a:solidFill>
                <a:effectLst/>
                <a:latin typeface="Times New Roman" pitchFamily="24"/>
                <a:ea typeface="楷体" pitchFamily="24"/>
              </a:rPr>
              <a:t>时</a:t>
            </a:r>
            <a:r>
              <a:rPr lang="zh-CN" altLang="zh-CN" sz="2400" b="0" i="0" u="none">
                <a:solidFill>
                  <a:srgbClr val="FF0000">
                    <a:alpha val="0"/>
                  </a:srgbClr>
                </a:solidFill>
                <a:effectLst/>
                <a:latin typeface="宋体" pitchFamily="24"/>
                <a:ea typeface="宋体" pitchFamily="24"/>
              </a:rPr>
              <a:t>，</a:t>
            </a:r>
          </a:p>
          <a:p>
            <a:pPr algn="l" eaLnBrk="1" latinLnBrk="0" hangingPunct="0">
              <a:lnSpc>
                <a:spcPct val="129999"/>
              </a:lnSpc>
            </a:pPr>
            <a:r>
              <a:rPr lang="zh-CN" altLang="zh-CN" sz="2400" b="0" i="1" u="none" spc="375">
                <a:solidFill>
                  <a:srgbClr val="FF0000"/>
                </a:solidFill>
                <a:effectLst/>
                <a:latin typeface="Times New Roman" pitchFamily="24"/>
                <a:ea typeface="宋体" pitchFamily="24"/>
              </a:rPr>
              <a:t>　</a:t>
            </a:r>
            <a:r>
              <a:rPr lang="en-US" altLang="zh-CN" sz="2400" b="0" i="1" u="none">
                <a:solidFill>
                  <a:srgbClr val="FF0000">
                    <a:alpha val="0"/>
                  </a:srgbClr>
                </a:solidFill>
                <a:effectLst/>
                <a:latin typeface="Times New Roman" pitchFamily="24"/>
                <a:ea typeface="宋体" pitchFamily="24"/>
              </a:rPr>
              <a:t>a</a:t>
            </a:r>
            <a:r>
              <a:rPr lang="en-US" altLang="zh-CN" sz="2400" b="0" i="1" u="none" spc="375">
                <a:solidFill>
                  <a:srgbClr val="FF0000">
                    <a:alpha val="0"/>
                  </a:srgbClr>
                </a:solidFill>
                <a:effectLst/>
                <a:latin typeface="Times New Roman" pitchFamily="24"/>
                <a:ea typeface="宋体" pitchFamily="24"/>
              </a:rPr>
              <a:t>b</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2</a:t>
            </a:r>
            <a:r>
              <a:rPr lang="en-US" altLang="zh-CN" sz="2400" b="0" i="0" u="none" spc="375">
                <a:solidFill>
                  <a:srgbClr val="FF0000">
                    <a:alpha val="0"/>
                  </a:srgbClr>
                </a:solidFill>
                <a:effectLst/>
                <a:latin typeface="Times New Roman" pitchFamily="24"/>
                <a:ea typeface="宋体" pitchFamily="24"/>
              </a:rPr>
              <a:t>π</a:t>
            </a:r>
            <a:r>
              <a:rPr lang="en-US" altLang="zh-CN" sz="2400" b="0" i="1" u="none">
                <a:solidFill>
                  <a:srgbClr val="FF0000">
                    <a:alpha val="0"/>
                  </a:srgbClr>
                </a:solidFill>
                <a:effectLst/>
                <a:latin typeface="Times New Roman" pitchFamily="24"/>
                <a:ea typeface="宋体" pitchFamily="24"/>
              </a:rPr>
              <a:t>r</a:t>
            </a:r>
            <a:r>
              <a:rPr lang="en-US" altLang="zh-CN" sz="2400" b="0" i="0" u="none" baseline="30000">
                <a:solidFill>
                  <a:srgbClr val="FF0000">
                    <a:alpha val="0"/>
                  </a:srgbClr>
                </a:solidFill>
                <a:effectLst/>
                <a:latin typeface="Times New Roman" pitchFamily="24"/>
                <a:ea typeface="宋体" pitchFamily="24"/>
              </a:rPr>
              <a:t>2</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500</a:t>
            </a:r>
            <a:r>
              <a:rPr lang="en-US"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200</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2π</a:t>
            </a:r>
            <a:r>
              <a:rPr lang="en-US"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20</a:t>
            </a:r>
            <a:r>
              <a:rPr lang="en-US" altLang="zh-CN" sz="2400" b="0" i="0" u="none" baseline="30000">
                <a:solidFill>
                  <a:srgbClr val="FF0000">
                    <a:alpha val="0"/>
                  </a:srgbClr>
                </a:solidFill>
                <a:effectLst/>
                <a:latin typeface="Times New Roman" pitchFamily="24"/>
                <a:ea typeface="宋体" pitchFamily="24"/>
              </a:rPr>
              <a:t>2</a:t>
            </a:r>
          </a:p>
          <a:p>
            <a:pPr algn="l" eaLnBrk="1" latinLnBrk="0" hangingPunct="0">
              <a:lnSpc>
                <a:spcPct val="129999"/>
              </a:lnSpc>
            </a:pP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100000</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800</a:t>
            </a:r>
            <a:r>
              <a:rPr lang="en-US"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3</a:t>
            </a:r>
            <a:r>
              <a:rPr lang="en-US"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14</a:t>
            </a:r>
          </a:p>
          <a:p>
            <a:pPr algn="l" eaLnBrk="1" latinLnBrk="0" hangingPunct="0">
              <a:lnSpc>
                <a:spcPct val="129999"/>
              </a:lnSpc>
            </a:pP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97488</a:t>
            </a:r>
            <a:r>
              <a:rPr lang="en-US" altLang="zh-CN" sz="2400" b="0" i="0" u="none">
                <a:solidFill>
                  <a:srgbClr val="FF0000">
                    <a:alpha val="0"/>
                  </a:srgbClr>
                </a:solidFill>
                <a:effectLst/>
                <a:latin typeface="宋体" pitchFamily="24"/>
                <a:ea typeface="宋体" pitchFamily="24"/>
              </a:rPr>
              <a:t>.</a:t>
            </a:r>
          </a:p>
          <a:p>
            <a:pPr algn="l" eaLnBrk="1" latinLnBrk="0" hangingPunct="0">
              <a:lnSpc>
                <a:spcPct val="129999"/>
              </a:lnSpc>
            </a:pPr>
            <a:r>
              <a:rPr lang="zh-CN" altLang="zh-CN" sz="2400" b="0" i="0" u="none">
                <a:solidFill>
                  <a:srgbClr val="FF0000">
                    <a:alpha val="0"/>
                  </a:srgbClr>
                </a:solidFill>
                <a:effectLst/>
                <a:latin typeface="Times New Roman" pitchFamily="24"/>
                <a:ea typeface="楷体" pitchFamily="24"/>
              </a:rPr>
              <a:t>所以广场空地的面积为</a:t>
            </a:r>
            <a:r>
              <a:rPr lang="en-US" altLang="zh-CN" sz="2400" b="0" i="0" u="none">
                <a:solidFill>
                  <a:srgbClr val="FF0000">
                    <a:alpha val="0"/>
                  </a:srgbClr>
                </a:solidFill>
                <a:effectLst/>
                <a:latin typeface="Times New Roman" pitchFamily="24"/>
                <a:ea typeface="宋体" pitchFamily="24"/>
              </a:rPr>
              <a:t>97488</a:t>
            </a:r>
            <a:r>
              <a:rPr lang="zh-CN" altLang="zh-CN" sz="2400" b="0" i="0" u="none">
                <a:solidFill>
                  <a:srgbClr val="FF0000">
                    <a:alpha val="0"/>
                  </a:srgbClr>
                </a:solidFill>
                <a:effectLst/>
                <a:latin typeface="Times New Roman" pitchFamily="24"/>
                <a:ea typeface="楷体" pitchFamily="24"/>
              </a:rPr>
              <a:t>平方米</a:t>
            </a:r>
            <a:r>
              <a:rPr lang="en-US" altLang="zh-CN" sz="2400" b="0" i="0" u="none">
                <a:solidFill>
                  <a:srgbClr val="FF0000">
                    <a:alpha val="0"/>
                  </a:srgbClr>
                </a:solidFill>
                <a:effectLst/>
                <a:latin typeface="宋体" pitchFamily="24"/>
                <a:ea typeface="宋体" pitchFamily="24"/>
              </a:rPr>
              <a:t>.</a:t>
            </a:r>
          </a:p>
        </p:txBody>
      </p:sp>
      <p:pic>
        <p:nvPicPr>
          <p:cNvPr id="12433" name="yt_image_12433" title="H_85.5">
            <a:extLst>
              <a:ext uri="">
                <a16:creationId xmlns:a16="http://schemas.microsoft.com/office/drawing/2014/main" xmlns:a14="http://schemas.microsoft.com/office/drawing/2010/main" xmlns:mc="http://schemas.openxmlformats.org/markup-compatibility/2006" xmlns="" id="{5351258F-BC95-41E6-9372-C2FE361B0291}"/>
              </a:ext>
            </a:extLst>
          </p:cNvPr>
          <p:cNvPicPr>
            <a:picLocks noChangeAspect="1" noChangeArrowheads="1"/>
          </p:cNvPicPr>
          <p:nvPr/>
        </p:nvPicPr>
        <p:blipFill>
          <a:blip r:embed="rId2" cstate="print"/>
          <a:srcRect/>
          <a:stretch>
            <a:fillRect/>
          </a:stretch>
        </p:blipFill>
        <p:spPr bwMode="auto">
          <a:xfrm>
            <a:off x="9741555" y="2011799"/>
            <a:ext cx="1910444" cy="1085850"/>
          </a:xfrm>
          <a:prstGeom prst="rect">
            <a:avLst/>
          </a:prstGeom>
          <a:noFill/>
          <a:extLst>
            <a:ext uri="{909E8E84-426E-40DD-AFC4-6F175D3DCCD1}">
              <a14:hiddenFill xmlns:a14="http://schemas.microsoft.com/office/drawing/2010/main">
                <a:solidFill>
                  <a:srgbClr val="FFFFFF"/>
                </a:solidFill>
              </a14:hiddenFill>
            </a:ext>
          </a:extLst>
        </p:spPr>
      </p:pic>
      <p:sp>
        <p:nvSpPr>
          <p:cNvPr id="2" name="文本框 1">
            <a:extLst>
              <a:ext uri="{FF2B5EF4-FFF2-40B4-BE49-F238E27FC236}">
                <a16:creationId xmlns:a16="http://schemas.microsoft.com/office/drawing/2014/main" id="{DE2FC3B7-5341-3C58-1388-995D4DF99841}"/>
              </a:ext>
            </a:extLst>
          </p:cNvPr>
          <p:cNvSpPr txBox="1"/>
          <p:nvPr/>
        </p:nvSpPr>
        <p:spPr>
          <a:xfrm>
            <a:off x="450108" y="1804170"/>
            <a:ext cx="5918898"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解</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2</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zh-CN" altLang="zh-CN" sz="2400" b="0" i="0" strike="noStrike" kern="1200" cap="none" spc="375" normalizeH="0" baseline="0" noProof="0">
                <a:ln>
                  <a:noFill/>
                </a:ln>
                <a:solidFill>
                  <a:srgbClr val="FF0000"/>
                </a:solidFill>
                <a:effectLst/>
                <a:uLnTx/>
                <a:uFillTx/>
                <a:latin typeface="Times New Roman" pitchFamily="24"/>
                <a:ea typeface="楷体" pitchFamily="24"/>
                <a:cs typeface="+mn-cs"/>
              </a:rPr>
              <a:t>当</a:t>
            </a:r>
            <a:r>
              <a:rPr kumimoji="0" lang="en-US" altLang="zh-CN" sz="2400" b="0" i="1" strike="noStrike" kern="1200" cap="none" spc="375" normalizeH="0" baseline="0" noProof="0">
                <a:ln>
                  <a:noFill/>
                </a:ln>
                <a:solidFill>
                  <a:srgbClr val="FF0000"/>
                </a:solidFill>
                <a:effectLst/>
                <a:uLnTx/>
                <a:uFillTx/>
                <a:latin typeface="Times New Roman" pitchFamily="24"/>
                <a:ea typeface="宋体" pitchFamily="24"/>
                <a:cs typeface="+mn-cs"/>
              </a:rPr>
              <a:t>a</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500</a:t>
            </a:r>
            <a:r>
              <a:rPr kumimoji="0" lang="zh-CN" altLang="zh-CN" sz="2400" b="0" i="0" strike="noStrike" kern="1200" cap="none" spc="375"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375" normalizeH="0" baseline="0" noProof="0">
                <a:ln>
                  <a:noFill/>
                </a:ln>
                <a:solidFill>
                  <a:srgbClr val="FF0000"/>
                </a:solidFill>
                <a:effectLst/>
                <a:uLnTx/>
                <a:uFillTx/>
                <a:latin typeface="Times New Roman" pitchFamily="24"/>
                <a:ea typeface="宋体" pitchFamily="24"/>
                <a:cs typeface="+mn-cs"/>
              </a:rPr>
              <a:t>b</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200</a:t>
            </a:r>
            <a:r>
              <a:rPr kumimoji="0" lang="zh-CN" altLang="zh-CN" sz="2400" b="0" i="0" strike="noStrike" kern="1200" cap="none" spc="375"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375" normalizeH="0" baseline="0" noProof="0">
                <a:ln>
                  <a:noFill/>
                </a:ln>
                <a:solidFill>
                  <a:srgbClr val="FF0000"/>
                </a:solidFill>
                <a:effectLst/>
                <a:uLnTx/>
                <a:uFillTx/>
                <a:latin typeface="Times New Roman" pitchFamily="24"/>
                <a:ea typeface="宋体" pitchFamily="24"/>
                <a:cs typeface="+mn-cs"/>
              </a:rPr>
              <a:t>r</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20</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时</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endParaRPr lang="zh-CN" altLang="en-US">
              <a:solidFill>
                <a:srgbClr val="FF0000"/>
              </a:solidFill>
            </a:endParaRPr>
          </a:p>
        </p:txBody>
      </p:sp>
      <p:sp>
        <p:nvSpPr>
          <p:cNvPr id="3" name="文本框 2">
            <a:extLst>
              <a:ext uri="{FF2B5EF4-FFF2-40B4-BE49-F238E27FC236}">
                <a16:creationId xmlns:a16="http://schemas.microsoft.com/office/drawing/2014/main" id="{CC2A2594-C3F7-20B5-D82C-CA1841C1CBDB}"/>
              </a:ext>
            </a:extLst>
          </p:cNvPr>
          <p:cNvSpPr txBox="1"/>
          <p:nvPr/>
        </p:nvSpPr>
        <p:spPr>
          <a:xfrm>
            <a:off x="802533" y="2279658"/>
            <a:ext cx="4258373" cy="569100"/>
          </a:xfrm>
          <a:prstGeom prst="rect">
            <a:avLst/>
          </a:prstGeom>
          <a:noFill/>
        </p:spPr>
        <p:txBody>
          <a:bodyPr vert="horz" wrap="none" rtlCol="0">
            <a:noAutofit/>
          </a:bodyPr>
          <a:lstStyle/>
          <a:p>
            <a:pPr>
              <a:lnSpc>
                <a:spcPct val="129999"/>
              </a:lnSpc>
            </a:pPr>
            <a:r>
              <a:rPr kumimoji="0" lang="en-US" altLang="zh-CN" sz="2400" b="0" i="1" strike="noStrike" kern="1200" cap="none" spc="0" normalizeH="0" baseline="0" noProof="0">
                <a:ln>
                  <a:noFill/>
                </a:ln>
                <a:solidFill>
                  <a:srgbClr val="FF0000"/>
                </a:solidFill>
                <a:effectLst/>
                <a:uLnTx/>
                <a:uFillTx/>
                <a:latin typeface="Times New Roman" pitchFamily="24"/>
                <a:ea typeface="宋体" pitchFamily="24"/>
                <a:cs typeface="+mn-cs"/>
              </a:rPr>
              <a:t>a</a:t>
            </a:r>
            <a:r>
              <a:rPr kumimoji="0" lang="en-US" altLang="zh-CN" sz="2400" b="0" i="1" strike="noStrike" kern="1200" cap="none" spc="375" normalizeH="0" baseline="0" noProof="0">
                <a:ln>
                  <a:noFill/>
                </a:ln>
                <a:solidFill>
                  <a:srgbClr val="FF0000"/>
                </a:solidFill>
                <a:effectLst/>
                <a:uLnTx/>
                <a:uFillTx/>
                <a:latin typeface="Times New Roman" pitchFamily="24"/>
                <a:ea typeface="宋体" pitchFamily="24"/>
                <a:cs typeface="+mn-cs"/>
              </a:rPr>
              <a:t>b</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2</a:t>
            </a:r>
            <a:r>
              <a:rPr kumimoji="0" lang="en-US" altLang="zh-CN" sz="2400" b="0" i="0" strike="noStrike" kern="1200" cap="none" spc="375" normalizeH="0" baseline="0" noProof="0">
                <a:ln>
                  <a:noFill/>
                </a:ln>
                <a:solidFill>
                  <a:srgbClr val="FF0000"/>
                </a:solidFill>
                <a:effectLst/>
                <a:uLnTx/>
                <a:uFillTx/>
                <a:latin typeface="Times New Roman" pitchFamily="24"/>
                <a:ea typeface="宋体" pitchFamily="24"/>
                <a:cs typeface="+mn-cs"/>
              </a:rPr>
              <a:t>π</a:t>
            </a:r>
            <a:r>
              <a:rPr kumimoji="0" lang="en-US" altLang="zh-CN" sz="2400" b="0" i="1" strike="noStrike" kern="1200" cap="none" spc="0" normalizeH="0" baseline="0" noProof="0">
                <a:ln>
                  <a:noFill/>
                </a:ln>
                <a:solidFill>
                  <a:srgbClr val="FF0000"/>
                </a:solidFill>
                <a:effectLst/>
                <a:uLnTx/>
                <a:uFillTx/>
                <a:latin typeface="Times New Roman" pitchFamily="24"/>
                <a:ea typeface="宋体" pitchFamily="24"/>
                <a:cs typeface="+mn-cs"/>
              </a:rPr>
              <a:t>r</a:t>
            </a:r>
            <a:r>
              <a:rPr kumimoji="0" lang="en-US" altLang="zh-CN" sz="2400" b="0" i="0" strike="noStrike" kern="1200" cap="none" spc="0" normalizeH="0" baseline="30000" noProof="0">
                <a:ln>
                  <a:noFill/>
                </a:ln>
                <a:solidFill>
                  <a:srgbClr val="FF0000"/>
                </a:solidFill>
                <a:effectLst/>
                <a:uLnTx/>
                <a:uFillTx/>
                <a:latin typeface="Times New Roman" pitchFamily="24"/>
                <a:ea typeface="宋体" pitchFamily="24"/>
                <a:cs typeface="+mn-cs"/>
              </a:rPr>
              <a:t>2</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500</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200</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2π</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20</a:t>
            </a:r>
            <a:r>
              <a:rPr kumimoji="0" lang="en-US" altLang="zh-CN" sz="2400" b="0" i="0" strike="noStrike" kern="1200" cap="none" spc="0" normalizeH="0" baseline="30000" noProof="0">
                <a:ln>
                  <a:noFill/>
                </a:ln>
                <a:solidFill>
                  <a:srgbClr val="FF0000"/>
                </a:solidFill>
                <a:effectLst/>
                <a:uLnTx/>
                <a:uFillTx/>
                <a:latin typeface="Times New Roman" pitchFamily="24"/>
                <a:ea typeface="宋体" pitchFamily="24"/>
                <a:cs typeface="+mn-cs"/>
              </a:rPr>
              <a:t>2</a:t>
            </a:r>
            <a:endParaRPr lang="zh-CN" altLang="en-US">
              <a:solidFill>
                <a:srgbClr val="FF0000"/>
              </a:solidFill>
            </a:endParaRPr>
          </a:p>
        </p:txBody>
      </p:sp>
      <p:sp>
        <p:nvSpPr>
          <p:cNvPr id="4" name="文本框 3">
            <a:extLst>
              <a:ext uri="{FF2B5EF4-FFF2-40B4-BE49-F238E27FC236}">
                <a16:creationId xmlns:a16="http://schemas.microsoft.com/office/drawing/2014/main" id="{2852AEE2-7EE2-84C2-C915-CB30D9FCFF7C}"/>
              </a:ext>
            </a:extLst>
          </p:cNvPr>
          <p:cNvSpPr txBox="1"/>
          <p:nvPr/>
        </p:nvSpPr>
        <p:spPr>
          <a:xfrm>
            <a:off x="2012202" y="2755146"/>
            <a:ext cx="3075686"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dirty="0">
                <a:ln>
                  <a:noFill/>
                </a:ln>
                <a:solidFill>
                  <a:srgbClr val="FF0000"/>
                </a:solidFill>
                <a:effectLst/>
                <a:uLnTx/>
                <a:uFillTx/>
                <a:latin typeface="Times New Roman" pitchFamily="24"/>
                <a:ea typeface="宋体" pitchFamily="24"/>
                <a:cs typeface="+mn-cs"/>
              </a:rPr>
              <a:t>100000</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dirty="0">
                <a:ln>
                  <a:noFill/>
                </a:ln>
                <a:solidFill>
                  <a:srgbClr val="FF0000"/>
                </a:solidFill>
                <a:effectLst/>
                <a:uLnTx/>
                <a:uFillTx/>
                <a:latin typeface="Times New Roman" pitchFamily="24"/>
                <a:ea typeface="宋体" pitchFamily="24"/>
                <a:cs typeface="+mn-cs"/>
              </a:rPr>
              <a:t>800</a:t>
            </a:r>
            <a:r>
              <a:rPr kumimoji="0" lang="en-US"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dirty="0">
                <a:ln>
                  <a:noFill/>
                </a:ln>
                <a:solidFill>
                  <a:srgbClr val="FF0000"/>
                </a:solidFill>
                <a:effectLst/>
                <a:uLnTx/>
                <a:uFillTx/>
                <a:latin typeface="Times New Roman" pitchFamily="24"/>
                <a:ea typeface="宋体" pitchFamily="24"/>
                <a:cs typeface="+mn-cs"/>
              </a:rPr>
              <a:t>3</a:t>
            </a:r>
            <a:r>
              <a:rPr kumimoji="0" lang="en-US"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dirty="0">
                <a:ln>
                  <a:noFill/>
                </a:ln>
                <a:solidFill>
                  <a:srgbClr val="FF0000"/>
                </a:solidFill>
                <a:effectLst/>
                <a:uLnTx/>
                <a:uFillTx/>
                <a:latin typeface="Times New Roman" pitchFamily="24"/>
                <a:ea typeface="宋体" pitchFamily="24"/>
                <a:cs typeface="+mn-cs"/>
              </a:rPr>
              <a:t>14</a:t>
            </a:r>
            <a:endParaRPr lang="zh-CN" altLang="en-US" dirty="0">
              <a:solidFill>
                <a:srgbClr val="FF0000"/>
              </a:solidFill>
            </a:endParaRPr>
          </a:p>
        </p:txBody>
      </p:sp>
      <p:sp>
        <p:nvSpPr>
          <p:cNvPr id="5" name="文本框 4">
            <a:extLst>
              <a:ext uri="{FF2B5EF4-FFF2-40B4-BE49-F238E27FC236}">
                <a16:creationId xmlns:a16="http://schemas.microsoft.com/office/drawing/2014/main" id="{A4E2248A-F094-42E4-B8E0-AE0BBAF007C5}"/>
              </a:ext>
            </a:extLst>
          </p:cNvPr>
          <p:cNvSpPr txBox="1"/>
          <p:nvPr/>
        </p:nvSpPr>
        <p:spPr>
          <a:xfrm>
            <a:off x="2012202" y="3230634"/>
            <a:ext cx="1399287"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97488</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endParaRPr lang="zh-CN" altLang="en-US">
              <a:solidFill>
                <a:srgbClr val="FF0000"/>
              </a:solidFill>
            </a:endParaRPr>
          </a:p>
        </p:txBody>
      </p:sp>
      <p:sp>
        <p:nvSpPr>
          <p:cNvPr id="6" name="文本框 5">
            <a:extLst>
              <a:ext uri="{FF2B5EF4-FFF2-40B4-BE49-F238E27FC236}">
                <a16:creationId xmlns:a16="http://schemas.microsoft.com/office/drawing/2014/main" id="{8286278E-4FF9-C92A-ABEC-1569C6B6E8A7}"/>
              </a:ext>
            </a:extLst>
          </p:cNvPr>
          <p:cNvSpPr txBox="1"/>
          <p:nvPr/>
        </p:nvSpPr>
        <p:spPr>
          <a:xfrm>
            <a:off x="450108" y="3706122"/>
            <a:ext cx="5056886" cy="517983"/>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所以广场空地的面积为</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97488</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平方米</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endParaRPr lang="zh-CN" altLang="en-US">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linds(horizontal)">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4">
                                            <p:txEl>
                                              <p:pRg st="0" end="0"/>
                                            </p:txEl>
                                          </p:spTgt>
                                        </p:tgtEl>
                                        <p:attrNameLst>
                                          <p:attrName>style.visibility</p:attrName>
                                        </p:attrNameLst>
                                      </p:cBhvr>
                                      <p:to>
                                        <p:strVal val="visible"/>
                                      </p:to>
                                    </p:set>
                                    <p:animEffect transition="in" filter="blinds(horizontal)">
                                      <p:cBhvr>
                                        <p:cTn id="17" dur="500"/>
                                        <p:tgtEl>
                                          <p:spTgt spid="4">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5">
                                            <p:txEl>
                                              <p:pRg st="0" end="0"/>
                                            </p:txEl>
                                          </p:spTgt>
                                        </p:tgtEl>
                                        <p:attrNameLst>
                                          <p:attrName>style.visibility</p:attrName>
                                        </p:attrNameLst>
                                      </p:cBhvr>
                                      <p:to>
                                        <p:strVal val="visible"/>
                                      </p:to>
                                    </p:set>
                                    <p:animEffect transition="in" filter="blinds(horizontal)">
                                      <p:cBhvr>
                                        <p:cTn id="22" dur="500"/>
                                        <p:tgtEl>
                                          <p:spTgt spid="5">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6">
                                            <p:txEl>
                                              <p:pRg st="0" end="0"/>
                                            </p:txEl>
                                          </p:spTgt>
                                        </p:tgtEl>
                                        <p:attrNameLst>
                                          <p:attrName>style.visibility</p:attrName>
                                        </p:attrNameLst>
                                      </p:cBhvr>
                                      <p:to>
                                        <p:strVal val="visible"/>
                                      </p:to>
                                    </p:set>
                                    <p:animEffect transition="in" filter="blinds(horizontal)">
                                      <p:cBhvr>
                                        <p:cTn id="27" dur="5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3" grpId="0" build="allAtOnce"/>
      <p:bldP spid="4" grpId="0" build="allAtOnce"/>
      <p:bldP spid="5" grpId="0" build="allAtOnce"/>
      <p:bldP spid="6" grpId="0" build="allAtOnce"/>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2435" name="yt_shape_12435"/>
          <p:cNvSpPr txBox="1"/>
          <p:nvPr/>
        </p:nvSpPr>
        <p:spPr>
          <a:xfrm>
            <a:off x="540119" y="900000"/>
            <a:ext cx="11492915" cy="2349041"/>
          </a:xfrm>
          <a:prstGeom prst="rect">
            <a:avLst/>
          </a:prstGeom>
        </p:spPr>
        <p:txBody>
          <a:bodyPr vert="horz" wrap="square" lIns="0" tIns="0" rIns="0" bIns="0" rtlCol="0">
            <a:noAutofit/>
          </a:bodyPr>
          <a:lstStyle/>
          <a:p>
            <a:pPr algn="l" eaLnBrk="1" latinLnBrk="0" hangingPunct="0">
              <a:lnSpc>
                <a:spcPct val="129999"/>
              </a:lnSpc>
            </a:pPr>
            <a:r>
              <a:rPr lang="en-US" altLang="zh-CN" sz="2400" b="0" i="0" u="none">
                <a:solidFill>
                  <a:srgbClr val="000000"/>
                </a:solidFill>
                <a:effectLst/>
                <a:latin typeface="Times New Roman" pitchFamily="24"/>
                <a:ea typeface="宋体" pitchFamily="24"/>
              </a:rPr>
              <a:t>6</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 </a:t>
            </a:r>
            <a:r>
              <a:rPr lang="zh-CN" altLang="zh-CN" sz="2400" b="0" i="0" u="none">
                <a:solidFill>
                  <a:srgbClr val="000000"/>
                </a:solidFill>
                <a:effectLst/>
                <a:latin typeface="Times New Roman" pitchFamily="24"/>
                <a:ea typeface="宋体" pitchFamily="24"/>
              </a:rPr>
              <a:t>如图</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某学校设计在长</a:t>
            </a:r>
            <a:r>
              <a:rPr lang="zh-CN" altLang="zh-CN" sz="2400" b="0" i="0" u="none" spc="375">
                <a:solidFill>
                  <a:srgbClr val="000000"/>
                </a:solidFill>
                <a:effectLst/>
                <a:latin typeface="Times New Roman" pitchFamily="24"/>
                <a:ea typeface="宋体" pitchFamily="24"/>
              </a:rPr>
              <a:t>为</a:t>
            </a:r>
            <a:r>
              <a:rPr lang="en-US" altLang="zh-CN" sz="2400" b="0" i="1" u="none" spc="375">
                <a:solidFill>
                  <a:srgbClr val="000000"/>
                </a:solidFill>
                <a:effectLst/>
                <a:latin typeface="Times New Roman" pitchFamily="24"/>
                <a:ea typeface="宋体" pitchFamily="24"/>
              </a:rPr>
              <a:t>y</a:t>
            </a:r>
            <a:r>
              <a:rPr lang="zh-CN" altLang="zh-CN" sz="2400" b="0" i="0" u="none">
                <a:solidFill>
                  <a:srgbClr val="000000"/>
                </a:solidFill>
                <a:effectLst/>
                <a:latin typeface="Times New Roman" pitchFamily="24"/>
                <a:ea typeface="宋体" pitchFamily="24"/>
              </a:rPr>
              <a:t>米</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宽为</a:t>
            </a:r>
            <a:r>
              <a:rPr lang="en-US" altLang="zh-CN" sz="2400" b="0" i="0" u="none">
                <a:solidFill>
                  <a:srgbClr val="000000"/>
                </a:solidFill>
                <a:effectLst/>
                <a:latin typeface="Times New Roman" pitchFamily="24"/>
                <a:ea typeface="宋体" pitchFamily="24"/>
              </a:rPr>
              <a:t>36</a:t>
            </a:r>
            <a:r>
              <a:rPr lang="zh-CN" altLang="zh-CN" sz="2400" b="0" i="0" u="none">
                <a:solidFill>
                  <a:srgbClr val="000000"/>
                </a:solidFill>
                <a:effectLst/>
                <a:latin typeface="Times New Roman" pitchFamily="24"/>
                <a:ea typeface="宋体" pitchFamily="24"/>
              </a:rPr>
              <a:t>米的大长方形场地中</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sym typeface="_⨹_8_75e7a"/>
              </a:rPr>
              <a:t>并排新建三个大小</a:t>
            </a:r>
            <a:br>
              <a:rPr lang="zh-CN" altLang="zh-CN" sz="2400" b="0" i="0" u="none">
                <a:solidFill>
                  <a:srgbClr val="000000"/>
                </a:solidFill>
                <a:effectLst/>
                <a:latin typeface="Times New Roman" pitchFamily="24"/>
                <a:ea typeface="宋体" pitchFamily="24"/>
              </a:rPr>
            </a:br>
            <a:r>
              <a:rPr lang="zh-CN" altLang="zh-CN" sz="2400" b="0" i="0" u="none">
                <a:solidFill>
                  <a:srgbClr val="000000"/>
                </a:solidFill>
                <a:effectLst/>
                <a:latin typeface="Times New Roman" pitchFamily="24"/>
                <a:ea typeface="宋体" pitchFamily="24"/>
              </a:rPr>
              <a:t>一样的标准篮球场</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三个篮球场之间及篮球场与长方形场地边沿的距离均</a:t>
            </a:r>
            <a:r>
              <a:rPr lang="zh-CN" altLang="zh-CN" sz="2400" b="0" i="0" u="none" spc="375">
                <a:solidFill>
                  <a:srgbClr val="000000"/>
                </a:solidFill>
                <a:effectLst/>
                <a:latin typeface="Times New Roman" pitchFamily="24"/>
                <a:ea typeface="宋体" pitchFamily="24"/>
              </a:rPr>
              <a:t>为</a:t>
            </a:r>
            <a:r>
              <a:rPr lang="en-US" altLang="zh-CN" sz="2400" b="0" i="1" u="none" spc="375">
                <a:solidFill>
                  <a:srgbClr val="000000"/>
                </a:solidFill>
                <a:effectLst/>
                <a:latin typeface="Times New Roman" pitchFamily="24"/>
                <a:ea typeface="宋体" pitchFamily="24"/>
              </a:rPr>
              <a:t>a</a:t>
            </a:r>
            <a:r>
              <a:rPr lang="zh-CN" altLang="zh-CN" sz="2400" b="0" i="0" u="none">
                <a:solidFill>
                  <a:srgbClr val="000000"/>
                </a:solidFill>
                <a:effectLst/>
                <a:latin typeface="Times New Roman" pitchFamily="24"/>
                <a:ea typeface="宋体" pitchFamily="24"/>
              </a:rPr>
              <a:t>米</a:t>
            </a:r>
            <a:r>
              <a:rPr lang="zh-CN" altLang="zh-CN" sz="2400" b="0" i="0" u="none">
                <a:solidFill>
                  <a:srgbClr val="000000"/>
                </a:solidFill>
                <a:effectLst/>
                <a:latin typeface="宋体" pitchFamily="24"/>
                <a:ea typeface="宋体" pitchFamily="24"/>
                <a:sym typeface="_⨹_1_be6ef"/>
              </a:rPr>
              <a:t>，</a:t>
            </a:r>
            <a:br>
              <a:rPr lang="zh-CN" altLang="zh-CN" sz="2400" b="0" i="0" u="none">
                <a:solidFill>
                  <a:srgbClr val="000000"/>
                </a:solidFill>
                <a:effectLst/>
                <a:latin typeface="宋体" pitchFamily="24"/>
                <a:ea typeface="宋体" pitchFamily="24"/>
              </a:rPr>
            </a:br>
            <a:r>
              <a:rPr lang="zh-CN" altLang="zh-CN" sz="2400" b="0" i="0" u="none">
                <a:solidFill>
                  <a:srgbClr val="000000"/>
                </a:solidFill>
                <a:effectLst/>
                <a:latin typeface="Times New Roman" pitchFamily="24"/>
                <a:ea typeface="宋体" pitchFamily="24"/>
              </a:rPr>
              <a:t>篮球场的宽</a:t>
            </a:r>
            <a:r>
              <a:rPr lang="zh-CN" altLang="zh-CN" sz="2400" b="0" i="0" u="none" spc="375">
                <a:solidFill>
                  <a:srgbClr val="000000"/>
                </a:solidFill>
                <a:effectLst/>
                <a:latin typeface="Times New Roman" pitchFamily="24"/>
                <a:ea typeface="宋体" pitchFamily="24"/>
              </a:rPr>
              <a:t>为</a:t>
            </a:r>
            <a:r>
              <a:rPr lang="en-US" altLang="zh-CN" sz="2400" b="0" i="1" u="none" spc="375">
                <a:solidFill>
                  <a:srgbClr val="000000"/>
                </a:solidFill>
                <a:effectLst/>
                <a:latin typeface="Times New Roman" pitchFamily="24"/>
                <a:ea typeface="宋体" pitchFamily="24"/>
              </a:rPr>
              <a:t>b</a:t>
            </a:r>
            <a:r>
              <a:rPr lang="zh-CN" altLang="zh-CN" sz="2400" b="0" i="0" u="none">
                <a:solidFill>
                  <a:srgbClr val="000000"/>
                </a:solidFill>
                <a:effectLst/>
                <a:latin typeface="Times New Roman" pitchFamily="24"/>
                <a:ea typeface="宋体" pitchFamily="24"/>
              </a:rPr>
              <a:t>米</a:t>
            </a:r>
            <a:r>
              <a:rPr lang="en-US" altLang="zh-CN" sz="2400" b="0" i="0" u="none">
                <a:solidFill>
                  <a:srgbClr val="000000"/>
                </a:solidFill>
                <a:effectLst/>
                <a:latin typeface="宋体" pitchFamily="24"/>
                <a:ea typeface="宋体" pitchFamily="24"/>
              </a:rPr>
              <a:t>.</a:t>
            </a:r>
          </a:p>
          <a:p>
            <a:pPr algn="l" eaLnBrk="1" latinLnBrk="0" hangingPunct="0">
              <a:lnSpc>
                <a:spcPct val="129999"/>
              </a:lnSpc>
            </a:pP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1</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用</a:t>
            </a:r>
            <a:r>
              <a:rPr lang="zh-CN" altLang="zh-CN" sz="2400" b="0" i="0" u="none" spc="375">
                <a:solidFill>
                  <a:srgbClr val="000000"/>
                </a:solidFill>
                <a:effectLst/>
                <a:latin typeface="Times New Roman" pitchFamily="24"/>
                <a:ea typeface="宋体" pitchFamily="24"/>
              </a:rPr>
              <a:t>含</a:t>
            </a:r>
            <a:r>
              <a:rPr lang="en-US" altLang="zh-CN" sz="2400" b="0" i="1" u="none" spc="375">
                <a:solidFill>
                  <a:srgbClr val="000000"/>
                </a:solidFill>
                <a:effectLst/>
                <a:latin typeface="Times New Roman" pitchFamily="24"/>
                <a:ea typeface="宋体" pitchFamily="24"/>
              </a:rPr>
              <a:t>a</a:t>
            </a:r>
            <a:r>
              <a:rPr lang="zh-CN" altLang="zh-CN" sz="2400" b="0" i="0" u="none" spc="375">
                <a:solidFill>
                  <a:srgbClr val="000000"/>
                </a:solidFill>
                <a:effectLst/>
                <a:latin typeface="宋体" pitchFamily="24"/>
                <a:ea typeface="宋体" pitchFamily="24"/>
              </a:rPr>
              <a:t>，</a:t>
            </a:r>
            <a:r>
              <a:rPr lang="en-US" altLang="zh-CN" sz="2400" b="0" i="1" u="none" spc="375">
                <a:solidFill>
                  <a:srgbClr val="000000"/>
                </a:solidFill>
                <a:effectLst/>
                <a:latin typeface="Times New Roman" pitchFamily="24"/>
                <a:ea typeface="宋体" pitchFamily="24"/>
              </a:rPr>
              <a:t>b</a:t>
            </a:r>
            <a:r>
              <a:rPr lang="zh-CN" altLang="zh-CN" sz="2400" b="0" i="0" u="none">
                <a:solidFill>
                  <a:srgbClr val="000000"/>
                </a:solidFill>
                <a:effectLst/>
                <a:latin typeface="Times New Roman" pitchFamily="24"/>
                <a:ea typeface="宋体" pitchFamily="24"/>
              </a:rPr>
              <a:t>的代数式表示一个篮球场的周长</a:t>
            </a:r>
            <a:r>
              <a:rPr lang="zh-CN" altLang="zh-CN" sz="2400" b="0" i="0" u="none">
                <a:solidFill>
                  <a:srgbClr val="000000"/>
                </a:solidFill>
                <a:effectLst/>
                <a:latin typeface="宋体" pitchFamily="24"/>
                <a:ea typeface="宋体" pitchFamily="24"/>
              </a:rPr>
              <a:t>；</a:t>
            </a:r>
          </a:p>
          <a:p>
            <a:pPr algn="l" eaLnBrk="1" latinLnBrk="0" hangingPunct="0">
              <a:lnSpc>
                <a:spcPct val="129999"/>
              </a:lnSpc>
            </a:pPr>
            <a:r>
              <a:rPr lang="zh-CN" altLang="zh-CN" sz="2400" b="0" i="0" u="none">
                <a:solidFill>
                  <a:srgbClr val="FF0000">
                    <a:alpha val="0"/>
                  </a:srgbClr>
                </a:solidFill>
                <a:effectLst/>
                <a:latin typeface="Times New Roman" pitchFamily="24"/>
                <a:ea typeface="楷体" pitchFamily="24"/>
              </a:rPr>
              <a:t>解</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1</a:t>
            </a:r>
            <a:r>
              <a:rPr lang="zh-CN" altLang="zh-CN" sz="2400" b="0" i="0" u="none">
                <a:solidFill>
                  <a:srgbClr val="FF0000">
                    <a:alpha val="0"/>
                  </a:srgbClr>
                </a:solidFill>
                <a:effectLst/>
                <a:latin typeface="宋体" pitchFamily="24"/>
                <a:ea typeface="宋体" pitchFamily="24"/>
              </a:rPr>
              <a:t>）</a:t>
            </a:r>
            <a:r>
              <a:rPr lang="zh-CN" altLang="zh-CN" sz="2400" b="0" i="0" u="none">
                <a:solidFill>
                  <a:srgbClr val="FF0000">
                    <a:alpha val="0"/>
                  </a:srgbClr>
                </a:solidFill>
                <a:effectLst/>
                <a:latin typeface="Times New Roman" pitchFamily="24"/>
                <a:ea typeface="楷体" pitchFamily="24"/>
              </a:rPr>
              <a:t>一个篮球场的周长为</a:t>
            </a:r>
            <a:r>
              <a:rPr lang="en-US" altLang="zh-CN" sz="2400" b="0" i="0" u="none">
                <a:solidFill>
                  <a:srgbClr val="FF0000">
                    <a:alpha val="0"/>
                  </a:srgbClr>
                </a:solidFill>
                <a:effectLst/>
                <a:latin typeface="Times New Roman" pitchFamily="24"/>
                <a:ea typeface="宋体" pitchFamily="24"/>
              </a:rPr>
              <a:t>2</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36</a:t>
            </a:r>
            <a:r>
              <a:rPr lang="zh-CN" altLang="zh-CN" sz="2400" b="0" i="0" u="none">
                <a:solidFill>
                  <a:srgbClr val="FF0000">
                    <a:alpha val="0"/>
                  </a:srgbClr>
                </a:solidFill>
                <a:effectLst/>
                <a:latin typeface="宋体" pitchFamily="24"/>
                <a:ea typeface="宋体" pitchFamily="24"/>
              </a:rPr>
              <a:t>－</a:t>
            </a:r>
            <a:r>
              <a:rPr lang="en-US" altLang="zh-CN" sz="2400" b="0" i="0" u="none" spc="375">
                <a:solidFill>
                  <a:srgbClr val="FF0000">
                    <a:alpha val="0"/>
                  </a:srgbClr>
                </a:solidFill>
                <a:effectLst/>
                <a:latin typeface="Times New Roman" pitchFamily="24"/>
                <a:ea typeface="宋体" pitchFamily="24"/>
              </a:rPr>
              <a:t>2</a:t>
            </a:r>
            <a:r>
              <a:rPr lang="en-US" altLang="zh-CN" sz="2400" b="0" i="1" u="none" spc="375">
                <a:solidFill>
                  <a:srgbClr val="FF0000">
                    <a:alpha val="0"/>
                  </a:srgbClr>
                </a:solidFill>
                <a:effectLst/>
                <a:latin typeface="Times New Roman" pitchFamily="24"/>
                <a:ea typeface="宋体" pitchFamily="24"/>
              </a:rPr>
              <a:t>a</a:t>
            </a:r>
            <a:r>
              <a:rPr lang="zh-CN" altLang="zh-CN" sz="2400" b="0" i="0" u="none" spc="375">
                <a:solidFill>
                  <a:srgbClr val="FF0000">
                    <a:alpha val="0"/>
                  </a:srgbClr>
                </a:solidFill>
                <a:effectLst/>
                <a:latin typeface="宋体" pitchFamily="24"/>
                <a:ea typeface="宋体" pitchFamily="24"/>
              </a:rPr>
              <a:t>＋</a:t>
            </a:r>
            <a:r>
              <a:rPr lang="en-US" altLang="zh-CN" sz="2400" b="0" i="1" u="none" spc="375">
                <a:solidFill>
                  <a:srgbClr val="FF0000">
                    <a:alpha val="0"/>
                  </a:srgbClr>
                </a:solidFill>
                <a:effectLst/>
                <a:latin typeface="Times New Roman" pitchFamily="24"/>
                <a:ea typeface="宋体" pitchFamily="24"/>
              </a:rPr>
              <a:t>b</a:t>
            </a:r>
            <a:r>
              <a:rPr lang="zh-CN" altLang="zh-CN" sz="2400" b="0" i="0" u="none">
                <a:solidFill>
                  <a:srgbClr val="FF0000">
                    <a:alpha val="0"/>
                  </a:srgbClr>
                </a:solidFill>
                <a:effectLst/>
                <a:latin typeface="宋体" pitchFamily="24"/>
                <a:ea typeface="宋体" pitchFamily="24"/>
              </a:rPr>
              <a:t>）</a:t>
            </a:r>
            <a:r>
              <a:rPr lang="zh-CN" altLang="zh-CN" sz="2400" b="0" i="0" u="none">
                <a:solidFill>
                  <a:srgbClr val="FF0000">
                    <a:alpha val="0"/>
                  </a:srgbClr>
                </a:solidFill>
                <a:effectLst/>
                <a:latin typeface="Times New Roman" pitchFamily="24"/>
                <a:ea typeface="楷体" pitchFamily="24"/>
              </a:rPr>
              <a:t>米</a:t>
            </a:r>
            <a:r>
              <a:rPr lang="en-US" altLang="zh-CN" sz="2400" b="0" i="0" u="none">
                <a:solidFill>
                  <a:srgbClr val="FF0000">
                    <a:alpha val="0"/>
                  </a:srgbClr>
                </a:solidFill>
                <a:effectLst/>
                <a:latin typeface="宋体" pitchFamily="24"/>
                <a:ea typeface="宋体" pitchFamily="24"/>
              </a:rPr>
              <a:t>.</a:t>
            </a:r>
          </a:p>
        </p:txBody>
      </p:sp>
      <p:pic>
        <p:nvPicPr>
          <p:cNvPr id="12438" name="yt_image_12438" title="H_128.25">
            <a:extLst>
              <a:ext uri="">
                <a16:creationId xmlns:a16="http://schemas.microsoft.com/office/drawing/2014/main" xmlns:a14="http://schemas.microsoft.com/office/drawing/2010/main" xmlns="" id="{5351258F-BC95-41E6-9372-C2FE361B0291}"/>
              </a:ext>
            </a:extLst>
          </p:cNvPr>
          <p:cNvPicPr>
            <a:picLocks noChangeAspect="1" noChangeArrowheads="1"/>
          </p:cNvPicPr>
          <p:nvPr/>
        </p:nvPicPr>
        <p:blipFill>
          <a:blip r:embed="rId2" cstate="print"/>
          <a:srcRect/>
          <a:stretch>
            <a:fillRect/>
          </a:stretch>
        </p:blipFill>
        <p:spPr bwMode="auto">
          <a:xfrm>
            <a:off x="8913692" y="2971233"/>
            <a:ext cx="2738307" cy="1628775"/>
          </a:xfrm>
          <a:prstGeom prst="rect">
            <a:avLst/>
          </a:prstGeom>
          <a:noFill/>
          <a:extLst>
            <a:ext uri="{909E8E84-426E-40DD-AFC4-6F175D3DCCD1}">
              <a14:hiddenFill xmlns:a14="http://schemas.microsoft.com/office/drawing/2010/main">
                <a:solidFill>
                  <a:srgbClr val="FFFFFF"/>
                </a:solidFill>
              </a14:hiddenFill>
            </a:ext>
          </a:extLst>
        </p:spPr>
      </p:pic>
      <p:sp>
        <p:nvSpPr>
          <p:cNvPr id="2" name="文本框 1">
            <a:extLst>
              <a:ext uri="{FF2B5EF4-FFF2-40B4-BE49-F238E27FC236}">
                <a16:creationId xmlns:a16="http://schemas.microsoft.com/office/drawing/2014/main" id="{5B37B0F4-C64C-4A92-BB13-F4E239028ACF}"/>
              </a:ext>
            </a:extLst>
          </p:cNvPr>
          <p:cNvSpPr txBox="1"/>
          <p:nvPr/>
        </p:nvSpPr>
        <p:spPr>
          <a:xfrm>
            <a:off x="450108" y="2755146"/>
            <a:ext cx="7076187" cy="517983"/>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解</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1</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一个篮球场的周长为</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2</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36</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375" normalizeH="0" baseline="0" noProof="0">
                <a:ln>
                  <a:noFill/>
                </a:ln>
                <a:solidFill>
                  <a:srgbClr val="FF0000"/>
                </a:solidFill>
                <a:effectLst/>
                <a:uLnTx/>
                <a:uFillTx/>
                <a:latin typeface="Times New Roman" pitchFamily="24"/>
                <a:ea typeface="宋体" pitchFamily="24"/>
                <a:cs typeface="+mn-cs"/>
              </a:rPr>
              <a:t>2</a:t>
            </a:r>
            <a:r>
              <a:rPr kumimoji="0" lang="en-US" altLang="zh-CN" sz="2400" b="0" i="1" strike="noStrike" kern="1200" cap="none" spc="375" normalizeH="0" baseline="0" noProof="0">
                <a:ln>
                  <a:noFill/>
                </a:ln>
                <a:solidFill>
                  <a:srgbClr val="FF0000"/>
                </a:solidFill>
                <a:effectLst/>
                <a:uLnTx/>
                <a:uFillTx/>
                <a:latin typeface="Times New Roman" pitchFamily="24"/>
                <a:ea typeface="宋体" pitchFamily="24"/>
                <a:cs typeface="+mn-cs"/>
              </a:rPr>
              <a:t>a</a:t>
            </a:r>
            <a:r>
              <a:rPr kumimoji="0" lang="zh-CN" altLang="zh-CN" sz="2400" b="0" i="0" strike="noStrike" kern="1200" cap="none" spc="375"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375" normalizeH="0" baseline="0" noProof="0">
                <a:ln>
                  <a:noFill/>
                </a:ln>
                <a:solidFill>
                  <a:srgbClr val="FF0000"/>
                </a:solidFill>
                <a:effectLst/>
                <a:uLnTx/>
                <a:uFillTx/>
                <a:latin typeface="Times New Roman" pitchFamily="24"/>
                <a:ea typeface="宋体" pitchFamily="24"/>
                <a:cs typeface="+mn-cs"/>
              </a:rPr>
              <a:t>b</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米</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2440" name="yt_shape_12440"/>
          <p:cNvSpPr txBox="1"/>
          <p:nvPr/>
        </p:nvSpPr>
        <p:spPr>
          <a:xfrm>
            <a:off x="540000" y="900000"/>
            <a:ext cx="8348439" cy="2829172"/>
          </a:xfrm>
          <a:prstGeom prst="rect">
            <a:avLst/>
          </a:prstGeom>
        </p:spPr>
        <p:txBody>
          <a:bodyPr vert="horz" wrap="none" lIns="0" tIns="0" rIns="0" bIns="0" rtlCol="0">
            <a:noAutofit/>
          </a:bodyPr>
          <a:lstStyle/>
          <a:p>
            <a:pPr algn="l" eaLnBrk="1" latinLnBrk="0" hangingPunct="0">
              <a:lnSpc>
                <a:spcPct val="129999"/>
              </a:lnSpc>
            </a:pP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2</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若</a:t>
            </a:r>
            <a:r>
              <a:rPr lang="zh-CN" altLang="zh-CN" sz="2400" b="0" i="0" u="none" spc="375">
                <a:solidFill>
                  <a:srgbClr val="000000"/>
                </a:solidFill>
                <a:effectLst/>
                <a:latin typeface="宋体" pitchFamily="24"/>
                <a:ea typeface="宋体" pitchFamily="24"/>
              </a:rPr>
              <a:t>｜</a:t>
            </a:r>
            <a:r>
              <a:rPr lang="en-US" altLang="zh-CN" sz="2400" b="0" i="1" u="none" spc="375">
                <a:solidFill>
                  <a:srgbClr val="000000"/>
                </a:solidFill>
                <a:effectLst/>
                <a:latin typeface="Times New Roman" pitchFamily="24"/>
                <a:ea typeface="宋体" pitchFamily="24"/>
              </a:rPr>
              <a:t>a</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4</a:t>
            </a:r>
            <a:r>
              <a:rPr lang="zh-CN" altLang="zh-CN" sz="2400" b="0" i="0" u="none">
                <a:solidFill>
                  <a:srgbClr val="000000"/>
                </a:solidFill>
                <a:effectLst/>
                <a:latin typeface="宋体" pitchFamily="24"/>
                <a:ea typeface="宋体" pitchFamily="24"/>
              </a:rPr>
              <a:t>｜＋</a:t>
            </a:r>
            <a:r>
              <a:rPr lang="zh-CN" altLang="zh-CN" sz="2400" b="0" i="0" u="none" spc="375">
                <a:solidFill>
                  <a:srgbClr val="000000"/>
                </a:solidFill>
                <a:effectLst/>
                <a:latin typeface="宋体" pitchFamily="24"/>
                <a:ea typeface="宋体" pitchFamily="24"/>
              </a:rPr>
              <a:t>（</a:t>
            </a:r>
            <a:r>
              <a:rPr lang="en-US" altLang="zh-CN" sz="2400" b="0" i="1" u="none" spc="375">
                <a:solidFill>
                  <a:srgbClr val="000000"/>
                </a:solidFill>
                <a:effectLst/>
                <a:latin typeface="Times New Roman" pitchFamily="24"/>
                <a:ea typeface="宋体" pitchFamily="24"/>
              </a:rPr>
              <a:t>b</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15</a:t>
            </a:r>
            <a:r>
              <a:rPr lang="zh-CN" altLang="zh-CN" sz="2400" b="0" i="0" u="none">
                <a:solidFill>
                  <a:srgbClr val="000000"/>
                </a:solidFill>
                <a:effectLst/>
                <a:latin typeface="宋体" pitchFamily="24"/>
                <a:ea typeface="宋体" pitchFamily="24"/>
              </a:rPr>
              <a:t>）</a:t>
            </a:r>
            <a:r>
              <a:rPr lang="en-US" altLang="zh-CN" sz="2400" b="0" i="0" u="none" baseline="30000">
                <a:solidFill>
                  <a:srgbClr val="000000"/>
                </a:solidFill>
                <a:effectLst/>
                <a:latin typeface="Times New Roman" pitchFamily="24"/>
                <a:ea typeface="宋体" pitchFamily="24"/>
              </a:rPr>
              <a:t>2</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0</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求整个场地的面积</a:t>
            </a:r>
            <a:r>
              <a:rPr lang="en-US" altLang="zh-CN" sz="2400" b="0" i="0" u="none">
                <a:solidFill>
                  <a:srgbClr val="000000"/>
                </a:solidFill>
                <a:effectLst/>
                <a:latin typeface="宋体" pitchFamily="24"/>
                <a:ea typeface="宋体" pitchFamily="24"/>
              </a:rPr>
              <a:t>.</a:t>
            </a:r>
          </a:p>
          <a:p>
            <a:pPr algn="l" eaLnBrk="1" latinLnBrk="0" hangingPunct="0">
              <a:lnSpc>
                <a:spcPct val="129999"/>
              </a:lnSpc>
            </a:pPr>
            <a:r>
              <a:rPr lang="zh-CN" altLang="zh-CN" sz="2400" b="0" i="0" u="none">
                <a:solidFill>
                  <a:srgbClr val="FF0000">
                    <a:alpha val="0"/>
                  </a:srgbClr>
                </a:solidFill>
                <a:effectLst/>
                <a:latin typeface="Times New Roman" pitchFamily="24"/>
                <a:ea typeface="楷体" pitchFamily="24"/>
              </a:rPr>
              <a:t>解</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2</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宋体" pitchFamily="24"/>
                <a:ea typeface="宋体" pitchFamily="24"/>
              </a:rPr>
              <a:t>∵</a:t>
            </a:r>
            <a:r>
              <a:rPr lang="zh-CN" altLang="zh-CN" sz="2400" b="0" i="0" u="none" spc="375">
                <a:solidFill>
                  <a:srgbClr val="FF0000">
                    <a:alpha val="0"/>
                  </a:srgbClr>
                </a:solidFill>
                <a:effectLst/>
                <a:latin typeface="宋体" pitchFamily="24"/>
                <a:ea typeface="宋体" pitchFamily="24"/>
              </a:rPr>
              <a:t>｜</a:t>
            </a:r>
            <a:r>
              <a:rPr lang="en-US" altLang="zh-CN" sz="2400" b="0" i="1" u="none" spc="375">
                <a:solidFill>
                  <a:srgbClr val="FF0000">
                    <a:alpha val="0"/>
                  </a:srgbClr>
                </a:solidFill>
                <a:effectLst/>
                <a:latin typeface="Times New Roman" pitchFamily="24"/>
                <a:ea typeface="宋体" pitchFamily="24"/>
              </a:rPr>
              <a:t>a</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4</a:t>
            </a:r>
            <a:r>
              <a:rPr lang="zh-CN" altLang="zh-CN" sz="2400" b="0" i="0" u="none">
                <a:solidFill>
                  <a:srgbClr val="FF0000">
                    <a:alpha val="0"/>
                  </a:srgbClr>
                </a:solidFill>
                <a:effectLst/>
                <a:latin typeface="宋体" pitchFamily="24"/>
                <a:ea typeface="宋体" pitchFamily="24"/>
              </a:rPr>
              <a:t>｜＋</a:t>
            </a:r>
            <a:r>
              <a:rPr lang="zh-CN" altLang="zh-CN" sz="2400" b="0" i="0" u="none" spc="375">
                <a:solidFill>
                  <a:srgbClr val="FF0000">
                    <a:alpha val="0"/>
                  </a:srgbClr>
                </a:solidFill>
                <a:effectLst/>
                <a:latin typeface="宋体" pitchFamily="24"/>
                <a:ea typeface="宋体" pitchFamily="24"/>
              </a:rPr>
              <a:t>（</a:t>
            </a:r>
            <a:r>
              <a:rPr lang="en-US" altLang="zh-CN" sz="2400" b="0" i="1" u="none" spc="375">
                <a:solidFill>
                  <a:srgbClr val="FF0000">
                    <a:alpha val="0"/>
                  </a:srgbClr>
                </a:solidFill>
                <a:effectLst/>
                <a:latin typeface="Times New Roman" pitchFamily="24"/>
                <a:ea typeface="宋体" pitchFamily="24"/>
              </a:rPr>
              <a:t>b</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15</a:t>
            </a:r>
            <a:r>
              <a:rPr lang="zh-CN" altLang="zh-CN" sz="2400" b="0" i="0" u="none">
                <a:solidFill>
                  <a:srgbClr val="FF0000">
                    <a:alpha val="0"/>
                  </a:srgbClr>
                </a:solidFill>
                <a:effectLst/>
                <a:latin typeface="宋体" pitchFamily="24"/>
                <a:ea typeface="宋体" pitchFamily="24"/>
              </a:rPr>
              <a:t>）</a:t>
            </a:r>
            <a:r>
              <a:rPr lang="en-US" altLang="zh-CN" sz="2400" b="0" i="0" u="none" baseline="30000">
                <a:solidFill>
                  <a:srgbClr val="FF0000">
                    <a:alpha val="0"/>
                  </a:srgbClr>
                </a:solidFill>
                <a:effectLst/>
                <a:latin typeface="Times New Roman" pitchFamily="24"/>
                <a:ea typeface="宋体" pitchFamily="24"/>
              </a:rPr>
              <a:t>2</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0</a:t>
            </a:r>
            <a:r>
              <a:rPr lang="zh-CN" altLang="zh-CN" sz="2400" b="0" i="0" u="none">
                <a:solidFill>
                  <a:srgbClr val="FF0000">
                    <a:alpha val="0"/>
                  </a:srgbClr>
                </a:solidFill>
                <a:effectLst/>
                <a:latin typeface="宋体" pitchFamily="24"/>
                <a:ea typeface="宋体" pitchFamily="24"/>
              </a:rPr>
              <a:t>，</a:t>
            </a:r>
          </a:p>
          <a:p>
            <a:pPr algn="l" eaLnBrk="1" latinLnBrk="0" hangingPunct="0">
              <a:lnSpc>
                <a:spcPct val="129999"/>
              </a:lnSpc>
            </a:pPr>
            <a:r>
              <a:rPr lang="en-US" altLang="zh-CN" sz="2400" b="0" i="0" u="none" spc="375">
                <a:solidFill>
                  <a:srgbClr val="FF0000">
                    <a:alpha val="0"/>
                  </a:srgbClr>
                </a:solidFill>
                <a:effectLst/>
                <a:latin typeface="宋体" pitchFamily="24"/>
                <a:ea typeface="宋体" pitchFamily="24"/>
              </a:rPr>
              <a:t>∴</a:t>
            </a:r>
            <a:r>
              <a:rPr lang="en-US" altLang="zh-CN" sz="2400" b="0" i="1" u="none" spc="375">
                <a:solidFill>
                  <a:srgbClr val="FF0000">
                    <a:alpha val="0"/>
                  </a:srgbClr>
                </a:solidFill>
                <a:effectLst/>
                <a:latin typeface="Times New Roman" pitchFamily="24"/>
                <a:ea typeface="宋体" pitchFamily="24"/>
              </a:rPr>
              <a:t>a</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4</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0</a:t>
            </a:r>
            <a:r>
              <a:rPr lang="zh-CN" altLang="zh-CN" sz="2400" b="0" i="0" u="none" spc="375">
                <a:solidFill>
                  <a:srgbClr val="FF0000">
                    <a:alpha val="0"/>
                  </a:srgbClr>
                </a:solidFill>
                <a:effectLst/>
                <a:latin typeface="宋体" pitchFamily="24"/>
                <a:ea typeface="宋体" pitchFamily="24"/>
              </a:rPr>
              <a:t>；</a:t>
            </a:r>
            <a:r>
              <a:rPr lang="en-US" altLang="zh-CN" sz="2400" b="0" i="1" u="none" spc="375">
                <a:solidFill>
                  <a:srgbClr val="FF0000">
                    <a:alpha val="0"/>
                  </a:srgbClr>
                </a:solidFill>
                <a:effectLst/>
                <a:latin typeface="Times New Roman" pitchFamily="24"/>
                <a:ea typeface="宋体" pitchFamily="24"/>
              </a:rPr>
              <a:t>b</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15</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0</a:t>
            </a:r>
            <a:r>
              <a:rPr lang="zh-CN" altLang="zh-CN" sz="2400" b="0" i="0" u="none">
                <a:solidFill>
                  <a:srgbClr val="FF0000">
                    <a:alpha val="0"/>
                  </a:srgbClr>
                </a:solidFill>
                <a:effectLst/>
                <a:latin typeface="宋体" pitchFamily="24"/>
                <a:ea typeface="宋体" pitchFamily="24"/>
              </a:rPr>
              <a:t>，</a:t>
            </a:r>
          </a:p>
          <a:p>
            <a:pPr algn="l" eaLnBrk="1" latinLnBrk="0" hangingPunct="0">
              <a:lnSpc>
                <a:spcPct val="129999"/>
              </a:lnSpc>
            </a:pPr>
            <a:r>
              <a:rPr lang="en-US" altLang="zh-CN" sz="2400" b="0" i="0" u="none" spc="375">
                <a:solidFill>
                  <a:srgbClr val="FF0000">
                    <a:alpha val="0"/>
                  </a:srgbClr>
                </a:solidFill>
                <a:effectLst/>
                <a:latin typeface="宋体" pitchFamily="24"/>
                <a:ea typeface="宋体" pitchFamily="24"/>
              </a:rPr>
              <a:t>∴</a:t>
            </a:r>
            <a:r>
              <a:rPr lang="en-US" altLang="zh-CN" sz="2400" b="0" i="1" u="none" spc="375">
                <a:solidFill>
                  <a:srgbClr val="FF0000">
                    <a:alpha val="0"/>
                  </a:srgbClr>
                </a:solidFill>
                <a:effectLst/>
                <a:latin typeface="Times New Roman" pitchFamily="24"/>
                <a:ea typeface="宋体" pitchFamily="24"/>
              </a:rPr>
              <a:t>a</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4</a:t>
            </a:r>
            <a:r>
              <a:rPr lang="zh-CN" altLang="zh-CN" sz="2400" b="0" i="0" u="none" spc="375">
                <a:solidFill>
                  <a:srgbClr val="FF0000">
                    <a:alpha val="0"/>
                  </a:srgbClr>
                </a:solidFill>
                <a:effectLst/>
                <a:latin typeface="宋体" pitchFamily="24"/>
                <a:ea typeface="宋体" pitchFamily="24"/>
              </a:rPr>
              <a:t>，</a:t>
            </a:r>
            <a:r>
              <a:rPr lang="en-US" altLang="zh-CN" sz="2400" b="0" i="1" u="none" spc="375">
                <a:solidFill>
                  <a:srgbClr val="FF0000">
                    <a:alpha val="0"/>
                  </a:srgbClr>
                </a:solidFill>
                <a:effectLst/>
                <a:latin typeface="Times New Roman" pitchFamily="24"/>
                <a:ea typeface="宋体" pitchFamily="24"/>
              </a:rPr>
              <a:t>b</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15</a:t>
            </a:r>
            <a:r>
              <a:rPr lang="zh-CN" altLang="zh-CN" sz="2400" b="0" i="0" u="none">
                <a:solidFill>
                  <a:srgbClr val="FF0000">
                    <a:alpha val="0"/>
                  </a:srgbClr>
                </a:solidFill>
                <a:effectLst/>
                <a:latin typeface="宋体" pitchFamily="24"/>
                <a:ea typeface="宋体" pitchFamily="24"/>
              </a:rPr>
              <a:t>，</a:t>
            </a:r>
          </a:p>
          <a:p>
            <a:pPr algn="l" eaLnBrk="1" latinLnBrk="0" hangingPunct="0">
              <a:lnSpc>
                <a:spcPct val="129999"/>
              </a:lnSpc>
            </a:pPr>
            <a:r>
              <a:rPr lang="zh-CN" altLang="zh-CN" sz="2400" b="0" i="0" u="none">
                <a:solidFill>
                  <a:srgbClr val="FF0000">
                    <a:alpha val="0"/>
                  </a:srgbClr>
                </a:solidFill>
                <a:effectLst/>
                <a:latin typeface="Times New Roman" pitchFamily="24"/>
                <a:ea typeface="楷体" pitchFamily="24"/>
              </a:rPr>
              <a:t>则</a:t>
            </a:r>
            <a:r>
              <a:rPr lang="en-US" altLang="zh-CN" sz="2400" b="0" i="0" u="none">
                <a:solidFill>
                  <a:srgbClr val="FF0000">
                    <a:alpha val="0"/>
                  </a:srgbClr>
                </a:solidFill>
                <a:effectLst/>
                <a:latin typeface="Times New Roman" pitchFamily="24"/>
                <a:ea typeface="宋体" pitchFamily="24"/>
              </a:rPr>
              <a:t>36</a:t>
            </a:r>
            <a:r>
              <a:rPr lang="zh-CN" altLang="zh-CN" sz="2400" b="0" i="0" u="none">
                <a:solidFill>
                  <a:srgbClr val="FF0000">
                    <a:alpha val="0"/>
                  </a:srgbClr>
                </a:solidFill>
                <a:effectLst/>
                <a:latin typeface="宋体" pitchFamily="24"/>
                <a:ea typeface="宋体" pitchFamily="24"/>
              </a:rPr>
              <a:t>（</a:t>
            </a:r>
            <a:r>
              <a:rPr lang="en-US" altLang="zh-CN" sz="2400" b="0" i="0" u="none" spc="375">
                <a:solidFill>
                  <a:srgbClr val="FF0000">
                    <a:alpha val="0"/>
                  </a:srgbClr>
                </a:solidFill>
                <a:effectLst/>
                <a:latin typeface="Times New Roman" pitchFamily="24"/>
                <a:ea typeface="宋体" pitchFamily="24"/>
              </a:rPr>
              <a:t>4</a:t>
            </a:r>
            <a:r>
              <a:rPr lang="en-US" altLang="zh-CN" sz="2400" b="0" i="1" u="none" spc="375">
                <a:solidFill>
                  <a:srgbClr val="FF0000">
                    <a:alpha val="0"/>
                  </a:srgbClr>
                </a:solidFill>
                <a:effectLst/>
                <a:latin typeface="Times New Roman" pitchFamily="24"/>
                <a:ea typeface="宋体" pitchFamily="24"/>
              </a:rPr>
              <a:t>a</a:t>
            </a:r>
            <a:r>
              <a:rPr lang="zh-CN" altLang="zh-CN" sz="2400" b="0" i="0" u="none">
                <a:solidFill>
                  <a:srgbClr val="FF0000">
                    <a:alpha val="0"/>
                  </a:srgbClr>
                </a:solidFill>
                <a:effectLst/>
                <a:latin typeface="宋体" pitchFamily="24"/>
                <a:ea typeface="宋体" pitchFamily="24"/>
              </a:rPr>
              <a:t>＋</a:t>
            </a:r>
            <a:r>
              <a:rPr lang="en-US" altLang="zh-CN" sz="2400" b="0" i="0" u="none" spc="375">
                <a:solidFill>
                  <a:srgbClr val="FF0000">
                    <a:alpha val="0"/>
                  </a:srgbClr>
                </a:solidFill>
                <a:effectLst/>
                <a:latin typeface="Times New Roman" pitchFamily="24"/>
                <a:ea typeface="宋体" pitchFamily="24"/>
              </a:rPr>
              <a:t>3</a:t>
            </a:r>
            <a:r>
              <a:rPr lang="en-US" altLang="zh-CN" sz="2400" b="0" i="1" u="none" spc="375">
                <a:solidFill>
                  <a:srgbClr val="FF0000">
                    <a:alpha val="0"/>
                  </a:srgbClr>
                </a:solidFill>
                <a:effectLst/>
                <a:latin typeface="Times New Roman" pitchFamily="24"/>
                <a:ea typeface="宋体" pitchFamily="24"/>
              </a:rPr>
              <a:t>b</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36</a:t>
            </a:r>
            <a:r>
              <a:rPr lang="en-US" altLang="zh-CN" sz="2400" b="0" i="0" u="none">
                <a:solidFill>
                  <a:srgbClr val="FF0000">
                    <a:alpha val="0"/>
                  </a:srgbClr>
                </a:solidFill>
                <a:effectLst/>
                <a:latin typeface="宋体" pitchFamily="24"/>
                <a:ea typeface="宋体" pitchFamily="24"/>
              </a:rPr>
              <a:t>×</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4</a:t>
            </a:r>
            <a:r>
              <a:rPr lang="en-US"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4</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3</a:t>
            </a:r>
            <a:r>
              <a:rPr lang="en-US"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15</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2196</a:t>
            </a:r>
            <a:r>
              <a:rPr lang="zh-CN" altLang="zh-CN" sz="2400" b="0" i="0" u="none">
                <a:solidFill>
                  <a:srgbClr val="FF0000">
                    <a:alpha val="0"/>
                  </a:srgbClr>
                </a:solidFill>
                <a:effectLst/>
                <a:latin typeface="宋体" pitchFamily="24"/>
                <a:ea typeface="宋体" pitchFamily="24"/>
              </a:rPr>
              <a:t>（</a:t>
            </a:r>
            <a:r>
              <a:rPr lang="zh-CN" altLang="zh-CN" sz="2400" b="0" i="0" u="none">
                <a:solidFill>
                  <a:srgbClr val="FF0000">
                    <a:alpha val="0"/>
                  </a:srgbClr>
                </a:solidFill>
                <a:effectLst/>
                <a:latin typeface="Times New Roman" pitchFamily="24"/>
                <a:ea typeface="楷体" pitchFamily="24"/>
              </a:rPr>
              <a:t>平方米</a:t>
            </a:r>
            <a:r>
              <a:rPr lang="zh-CN" altLang="zh-CN" sz="2400" b="0" i="0" u="none">
                <a:solidFill>
                  <a:srgbClr val="FF0000">
                    <a:alpha val="0"/>
                  </a:srgbClr>
                </a:solidFill>
                <a:effectLst/>
                <a:latin typeface="宋体" pitchFamily="24"/>
                <a:ea typeface="宋体" pitchFamily="24"/>
              </a:rPr>
              <a:t>），</a:t>
            </a:r>
          </a:p>
          <a:p>
            <a:pPr algn="l" eaLnBrk="1" latinLnBrk="0" hangingPunct="0">
              <a:lnSpc>
                <a:spcPct val="129999"/>
              </a:lnSpc>
            </a:pPr>
            <a:r>
              <a:rPr lang="zh-CN" altLang="zh-CN" sz="2400" b="0" i="0" u="none">
                <a:solidFill>
                  <a:srgbClr val="FF0000">
                    <a:alpha val="0"/>
                  </a:srgbClr>
                </a:solidFill>
                <a:effectLst/>
                <a:latin typeface="Times New Roman" pitchFamily="24"/>
                <a:ea typeface="楷体" pitchFamily="24"/>
              </a:rPr>
              <a:t>即整个场地的面积为</a:t>
            </a:r>
            <a:r>
              <a:rPr lang="en-US" altLang="zh-CN" sz="2400" b="0" i="0" u="none">
                <a:solidFill>
                  <a:srgbClr val="FF0000">
                    <a:alpha val="0"/>
                  </a:srgbClr>
                </a:solidFill>
                <a:effectLst/>
                <a:latin typeface="Times New Roman" pitchFamily="24"/>
                <a:ea typeface="宋体" pitchFamily="24"/>
              </a:rPr>
              <a:t>2196</a:t>
            </a:r>
            <a:r>
              <a:rPr lang="zh-CN" altLang="zh-CN" sz="2400" b="0" i="0" u="none">
                <a:solidFill>
                  <a:srgbClr val="FF0000">
                    <a:alpha val="0"/>
                  </a:srgbClr>
                </a:solidFill>
                <a:effectLst/>
                <a:latin typeface="Times New Roman" pitchFamily="24"/>
                <a:ea typeface="楷体" pitchFamily="24"/>
              </a:rPr>
              <a:t>平方米</a:t>
            </a:r>
            <a:r>
              <a:rPr lang="en-US" altLang="zh-CN" sz="2400" b="0" i="0" u="none">
                <a:solidFill>
                  <a:srgbClr val="FF0000">
                    <a:alpha val="0"/>
                  </a:srgbClr>
                </a:solidFill>
                <a:effectLst/>
                <a:latin typeface="宋体" pitchFamily="24"/>
                <a:ea typeface="宋体" pitchFamily="24"/>
              </a:rPr>
              <a:t>.</a:t>
            </a:r>
          </a:p>
        </p:txBody>
      </p:sp>
      <p:pic>
        <p:nvPicPr>
          <p:cNvPr id="12442" name="yt_image_12442" title="H_128.25">
            <a:extLst>
              <a:ext uri="">
                <a16:creationId xmlns:a16="http://schemas.microsoft.com/office/drawing/2014/main" xmlns:a14="http://schemas.microsoft.com/office/drawing/2010/main" xmlns="" id="{5351258F-BC95-41E6-9372-C2FE361B0291}"/>
              </a:ext>
            </a:extLst>
          </p:cNvPr>
          <p:cNvPicPr>
            <a:picLocks noChangeAspect="1" noChangeArrowheads="1"/>
          </p:cNvPicPr>
          <p:nvPr/>
        </p:nvPicPr>
        <p:blipFill>
          <a:blip r:embed="rId2" cstate="print"/>
          <a:srcRect/>
          <a:stretch>
            <a:fillRect/>
          </a:stretch>
        </p:blipFill>
        <p:spPr bwMode="auto">
          <a:xfrm>
            <a:off x="8913692" y="1531667"/>
            <a:ext cx="2738307" cy="1628775"/>
          </a:xfrm>
          <a:prstGeom prst="rect">
            <a:avLst/>
          </a:prstGeom>
          <a:noFill/>
          <a:extLst>
            <a:ext uri="{909E8E84-426E-40DD-AFC4-6F175D3DCCD1}">
              <a14:hiddenFill xmlns:a14="http://schemas.microsoft.com/office/drawing/2010/main">
                <a:solidFill>
                  <a:srgbClr val="FFFFFF"/>
                </a:solidFill>
              </a14:hiddenFill>
            </a:ext>
          </a:extLst>
        </p:spPr>
      </p:pic>
      <p:sp>
        <p:nvSpPr>
          <p:cNvPr id="2" name="文本框 1">
            <a:extLst>
              <a:ext uri="{FF2B5EF4-FFF2-40B4-BE49-F238E27FC236}">
                <a16:creationId xmlns:a16="http://schemas.microsoft.com/office/drawing/2014/main" id="{42A7DC16-E0A8-E759-4971-F5319D47B171}"/>
              </a:ext>
            </a:extLst>
          </p:cNvPr>
          <p:cNvSpPr txBox="1"/>
          <p:nvPr/>
        </p:nvSpPr>
        <p:spPr>
          <a:xfrm>
            <a:off x="449989" y="1328682"/>
            <a:ext cx="5806186"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解</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2</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zh-CN" altLang="zh-CN" sz="2400" b="0" i="0" strike="noStrike" kern="1200" cap="none" spc="375"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375" normalizeH="0" baseline="0" noProof="0">
                <a:ln>
                  <a:noFill/>
                </a:ln>
                <a:solidFill>
                  <a:srgbClr val="FF0000"/>
                </a:solidFill>
                <a:effectLst/>
                <a:uLnTx/>
                <a:uFillTx/>
                <a:latin typeface="Times New Roman" pitchFamily="24"/>
                <a:ea typeface="宋体" pitchFamily="24"/>
                <a:cs typeface="+mn-cs"/>
              </a:rPr>
              <a:t>a</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4</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zh-CN" altLang="zh-CN" sz="2400" b="0" i="0" strike="noStrike" kern="1200" cap="none" spc="375"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375" normalizeH="0" baseline="0" noProof="0">
                <a:ln>
                  <a:noFill/>
                </a:ln>
                <a:solidFill>
                  <a:srgbClr val="FF0000"/>
                </a:solidFill>
                <a:effectLst/>
                <a:uLnTx/>
                <a:uFillTx/>
                <a:latin typeface="Times New Roman" pitchFamily="24"/>
                <a:ea typeface="宋体" pitchFamily="24"/>
                <a:cs typeface="+mn-cs"/>
              </a:rPr>
              <a:t>b</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15</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30000" noProof="0">
                <a:ln>
                  <a:noFill/>
                </a:ln>
                <a:solidFill>
                  <a:srgbClr val="FF0000"/>
                </a:solidFill>
                <a:effectLst/>
                <a:uLnTx/>
                <a:uFillTx/>
                <a:latin typeface="Times New Roman" pitchFamily="24"/>
                <a:ea typeface="宋体" pitchFamily="24"/>
                <a:cs typeface="+mn-cs"/>
              </a:rPr>
              <a:t>2</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0</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endParaRPr lang="zh-CN" altLang="en-US">
              <a:solidFill>
                <a:srgbClr val="FF0000"/>
              </a:solidFill>
            </a:endParaRPr>
          </a:p>
        </p:txBody>
      </p:sp>
      <p:sp>
        <p:nvSpPr>
          <p:cNvPr id="3" name="文本框 2">
            <a:extLst>
              <a:ext uri="{FF2B5EF4-FFF2-40B4-BE49-F238E27FC236}">
                <a16:creationId xmlns:a16="http://schemas.microsoft.com/office/drawing/2014/main" id="{7A967847-0965-63C0-8FB0-BD5DB22D1D69}"/>
              </a:ext>
            </a:extLst>
          </p:cNvPr>
          <p:cNvSpPr txBox="1"/>
          <p:nvPr/>
        </p:nvSpPr>
        <p:spPr>
          <a:xfrm>
            <a:off x="449989" y="1804170"/>
            <a:ext cx="3570986" cy="569100"/>
          </a:xfrm>
          <a:prstGeom prst="rect">
            <a:avLst/>
          </a:prstGeom>
          <a:noFill/>
        </p:spPr>
        <p:txBody>
          <a:bodyPr vert="horz" wrap="none" rtlCol="0">
            <a:noAutofit/>
          </a:bodyPr>
          <a:lstStyle/>
          <a:p>
            <a:pPr>
              <a:lnSpc>
                <a:spcPct val="129999"/>
              </a:lnSpc>
            </a:pPr>
            <a:r>
              <a:rPr kumimoji="0" lang="en-US" altLang="zh-CN" sz="2400" b="0" i="0" strike="noStrike" kern="1200" cap="none" spc="375"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375" normalizeH="0" baseline="0" noProof="0">
                <a:ln>
                  <a:noFill/>
                </a:ln>
                <a:solidFill>
                  <a:srgbClr val="FF0000"/>
                </a:solidFill>
                <a:effectLst/>
                <a:uLnTx/>
                <a:uFillTx/>
                <a:latin typeface="Times New Roman" pitchFamily="24"/>
                <a:ea typeface="宋体" pitchFamily="24"/>
                <a:cs typeface="+mn-cs"/>
              </a:rPr>
              <a:t>a</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4</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0</a:t>
            </a:r>
            <a:r>
              <a:rPr kumimoji="0" lang="zh-CN" altLang="zh-CN" sz="2400" b="0" i="0" strike="noStrike" kern="1200" cap="none" spc="375"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375" normalizeH="0" baseline="0" noProof="0">
                <a:ln>
                  <a:noFill/>
                </a:ln>
                <a:solidFill>
                  <a:srgbClr val="FF0000"/>
                </a:solidFill>
                <a:effectLst/>
                <a:uLnTx/>
                <a:uFillTx/>
                <a:latin typeface="Times New Roman" pitchFamily="24"/>
                <a:ea typeface="宋体" pitchFamily="24"/>
                <a:cs typeface="+mn-cs"/>
              </a:rPr>
              <a:t>b</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15</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0</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endParaRPr lang="zh-CN" altLang="en-US">
              <a:solidFill>
                <a:srgbClr val="FF0000"/>
              </a:solidFill>
            </a:endParaRPr>
          </a:p>
        </p:txBody>
      </p:sp>
      <p:sp>
        <p:nvSpPr>
          <p:cNvPr id="4" name="文本框 3">
            <a:extLst>
              <a:ext uri="{FF2B5EF4-FFF2-40B4-BE49-F238E27FC236}">
                <a16:creationId xmlns:a16="http://schemas.microsoft.com/office/drawing/2014/main" id="{BA66201E-9637-1A79-5011-882330575619}"/>
              </a:ext>
            </a:extLst>
          </p:cNvPr>
          <p:cNvSpPr txBox="1"/>
          <p:nvPr/>
        </p:nvSpPr>
        <p:spPr>
          <a:xfrm>
            <a:off x="449989" y="2279658"/>
            <a:ext cx="2656586" cy="569100"/>
          </a:xfrm>
          <a:prstGeom prst="rect">
            <a:avLst/>
          </a:prstGeom>
          <a:noFill/>
        </p:spPr>
        <p:txBody>
          <a:bodyPr vert="horz" wrap="none" rtlCol="0">
            <a:noAutofit/>
          </a:bodyPr>
          <a:lstStyle/>
          <a:p>
            <a:pPr>
              <a:lnSpc>
                <a:spcPct val="129999"/>
              </a:lnSpc>
            </a:pPr>
            <a:r>
              <a:rPr kumimoji="0" lang="en-US" altLang="zh-CN" sz="2400" b="0" i="0" strike="noStrike" kern="1200" cap="none" spc="375"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375" normalizeH="0" baseline="0" noProof="0">
                <a:ln>
                  <a:noFill/>
                </a:ln>
                <a:solidFill>
                  <a:srgbClr val="FF0000"/>
                </a:solidFill>
                <a:effectLst/>
                <a:uLnTx/>
                <a:uFillTx/>
                <a:latin typeface="Times New Roman" pitchFamily="24"/>
                <a:ea typeface="宋体" pitchFamily="24"/>
                <a:cs typeface="+mn-cs"/>
              </a:rPr>
              <a:t>a</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4</a:t>
            </a:r>
            <a:r>
              <a:rPr kumimoji="0" lang="zh-CN" altLang="zh-CN" sz="2400" b="0" i="0" strike="noStrike" kern="1200" cap="none" spc="375"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375" normalizeH="0" baseline="0" noProof="0">
                <a:ln>
                  <a:noFill/>
                </a:ln>
                <a:solidFill>
                  <a:srgbClr val="FF0000"/>
                </a:solidFill>
                <a:effectLst/>
                <a:uLnTx/>
                <a:uFillTx/>
                <a:latin typeface="Times New Roman" pitchFamily="24"/>
                <a:ea typeface="宋体" pitchFamily="24"/>
                <a:cs typeface="+mn-cs"/>
              </a:rPr>
              <a:t>b</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15</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endParaRPr lang="zh-CN" altLang="en-US">
              <a:solidFill>
                <a:srgbClr val="FF0000"/>
              </a:solidFill>
            </a:endParaRPr>
          </a:p>
        </p:txBody>
      </p:sp>
      <p:sp>
        <p:nvSpPr>
          <p:cNvPr id="5" name="文本框 4">
            <a:extLst>
              <a:ext uri="{FF2B5EF4-FFF2-40B4-BE49-F238E27FC236}">
                <a16:creationId xmlns:a16="http://schemas.microsoft.com/office/drawing/2014/main" id="{937C2681-242C-77E3-5D82-41A29CE17D84}"/>
              </a:ext>
            </a:extLst>
          </p:cNvPr>
          <p:cNvSpPr txBox="1"/>
          <p:nvPr/>
        </p:nvSpPr>
        <p:spPr>
          <a:xfrm>
            <a:off x="449989" y="2755146"/>
            <a:ext cx="8447787"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则</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36</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375" normalizeH="0" baseline="0" noProof="0">
                <a:ln>
                  <a:noFill/>
                </a:ln>
                <a:solidFill>
                  <a:srgbClr val="FF0000"/>
                </a:solidFill>
                <a:effectLst/>
                <a:uLnTx/>
                <a:uFillTx/>
                <a:latin typeface="Times New Roman" pitchFamily="24"/>
                <a:ea typeface="宋体" pitchFamily="24"/>
                <a:cs typeface="+mn-cs"/>
              </a:rPr>
              <a:t>4</a:t>
            </a:r>
            <a:r>
              <a:rPr kumimoji="0" lang="en-US" altLang="zh-CN" sz="2400" b="0" i="1" strike="noStrike" kern="1200" cap="none" spc="375" normalizeH="0" baseline="0" noProof="0">
                <a:ln>
                  <a:noFill/>
                </a:ln>
                <a:solidFill>
                  <a:srgbClr val="FF0000"/>
                </a:solidFill>
                <a:effectLst/>
                <a:uLnTx/>
                <a:uFillTx/>
                <a:latin typeface="Times New Roman" pitchFamily="24"/>
                <a:ea typeface="宋体" pitchFamily="24"/>
                <a:cs typeface="+mn-cs"/>
              </a:rPr>
              <a:t>a</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375" normalizeH="0" baseline="0" noProof="0">
                <a:ln>
                  <a:noFill/>
                </a:ln>
                <a:solidFill>
                  <a:srgbClr val="FF0000"/>
                </a:solidFill>
                <a:effectLst/>
                <a:uLnTx/>
                <a:uFillTx/>
                <a:latin typeface="Times New Roman" pitchFamily="24"/>
                <a:ea typeface="宋体" pitchFamily="24"/>
                <a:cs typeface="+mn-cs"/>
              </a:rPr>
              <a:t>3</a:t>
            </a:r>
            <a:r>
              <a:rPr kumimoji="0" lang="en-US" altLang="zh-CN" sz="2400" b="0" i="1" strike="noStrike" kern="1200" cap="none" spc="375" normalizeH="0" baseline="0" noProof="0">
                <a:ln>
                  <a:noFill/>
                </a:ln>
                <a:solidFill>
                  <a:srgbClr val="FF0000"/>
                </a:solidFill>
                <a:effectLst/>
                <a:uLnTx/>
                <a:uFillTx/>
                <a:latin typeface="Times New Roman" pitchFamily="24"/>
                <a:ea typeface="宋体" pitchFamily="24"/>
                <a:cs typeface="+mn-cs"/>
              </a:rPr>
              <a:t>b</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36</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4</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4</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3</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15</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2196</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平方米</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endParaRPr lang="zh-CN" altLang="en-US">
              <a:solidFill>
                <a:srgbClr val="FF0000"/>
              </a:solidFill>
            </a:endParaRPr>
          </a:p>
        </p:txBody>
      </p:sp>
      <p:sp>
        <p:nvSpPr>
          <p:cNvPr id="6" name="文本框 5">
            <a:extLst>
              <a:ext uri="{FF2B5EF4-FFF2-40B4-BE49-F238E27FC236}">
                <a16:creationId xmlns:a16="http://schemas.microsoft.com/office/drawing/2014/main" id="{0C9DFBCE-717E-FDD9-776C-4EB529FB7421}"/>
              </a:ext>
            </a:extLst>
          </p:cNvPr>
          <p:cNvSpPr txBox="1"/>
          <p:nvPr/>
        </p:nvSpPr>
        <p:spPr>
          <a:xfrm>
            <a:off x="449989" y="3230634"/>
            <a:ext cx="4599686" cy="517983"/>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即整个场地的面积为</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2196</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平方米</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endParaRPr lang="zh-CN" altLang="en-US">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linds(horizontal)">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4">
                                            <p:txEl>
                                              <p:pRg st="0" end="0"/>
                                            </p:txEl>
                                          </p:spTgt>
                                        </p:tgtEl>
                                        <p:attrNameLst>
                                          <p:attrName>style.visibility</p:attrName>
                                        </p:attrNameLst>
                                      </p:cBhvr>
                                      <p:to>
                                        <p:strVal val="visible"/>
                                      </p:to>
                                    </p:set>
                                    <p:animEffect transition="in" filter="blinds(horizontal)">
                                      <p:cBhvr>
                                        <p:cTn id="17" dur="500"/>
                                        <p:tgtEl>
                                          <p:spTgt spid="4">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5">
                                            <p:txEl>
                                              <p:pRg st="0" end="0"/>
                                            </p:txEl>
                                          </p:spTgt>
                                        </p:tgtEl>
                                        <p:attrNameLst>
                                          <p:attrName>style.visibility</p:attrName>
                                        </p:attrNameLst>
                                      </p:cBhvr>
                                      <p:to>
                                        <p:strVal val="visible"/>
                                      </p:to>
                                    </p:set>
                                    <p:animEffect transition="in" filter="blinds(horizontal)">
                                      <p:cBhvr>
                                        <p:cTn id="22" dur="500"/>
                                        <p:tgtEl>
                                          <p:spTgt spid="5">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6">
                                            <p:txEl>
                                              <p:pRg st="0" end="0"/>
                                            </p:txEl>
                                          </p:spTgt>
                                        </p:tgtEl>
                                        <p:attrNameLst>
                                          <p:attrName>style.visibility</p:attrName>
                                        </p:attrNameLst>
                                      </p:cBhvr>
                                      <p:to>
                                        <p:strVal val="visible"/>
                                      </p:to>
                                    </p:set>
                                    <p:animEffect transition="in" filter="blinds(horizontal)">
                                      <p:cBhvr>
                                        <p:cTn id="27" dur="5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3" grpId="0" build="allAtOnce"/>
      <p:bldP spid="4" grpId="0" build="allAtOnce"/>
      <p:bldP spid="5" grpId="0" build="allAtOnce"/>
      <p:bldP spid="6" grpId="0" build="allAtOnce"/>
    </p:bldLst>
  </p:timing>
</p:sld>
</file>

<file path=ppt/theme/theme1.xml><?xml version="1.0" encoding="utf-8"?>
<a:theme xmlns:a="http://schemas.openxmlformats.org/drawingml/2006/main" name="1_默认设计模板">
  <a:themeElements>
    <a:clrScheme name="Office 主题​​">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主题​​">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TotalTime>
  <Words>1860</Words>
  <Application>Microsoft Office PowerPoint</Application>
  <PresentationFormat>宽屏</PresentationFormat>
  <Paragraphs>118</Paragraphs>
  <Slides>12</Slides>
  <Notes>1</Notes>
  <HiddenSlides>0</HiddenSlides>
  <MMClips>0</MMClips>
  <ScaleCrop>false</ScaleCrop>
  <HeadingPairs>
    <vt:vector size="6" baseType="variant">
      <vt:variant>
        <vt:lpstr>已用的字体</vt:lpstr>
      </vt:variant>
      <vt:variant>
        <vt:i4>9</vt:i4>
      </vt:variant>
      <vt:variant>
        <vt:lpstr>主题</vt:lpstr>
      </vt:variant>
      <vt:variant>
        <vt:i4>2</vt:i4>
      </vt:variant>
      <vt:variant>
        <vt:lpstr>幻灯片标题</vt:lpstr>
      </vt:variant>
      <vt:variant>
        <vt:i4>12</vt:i4>
      </vt:variant>
    </vt:vector>
  </HeadingPairs>
  <TitlesOfParts>
    <vt:vector size="23" baseType="lpstr">
      <vt:lpstr>等线</vt:lpstr>
      <vt:lpstr>等线 Light</vt:lpstr>
      <vt:lpstr>黑体</vt:lpstr>
      <vt:lpstr>宋体</vt:lpstr>
      <vt:lpstr>微软雅黑</vt:lpstr>
      <vt:lpstr>Arial</vt:lpstr>
      <vt:lpstr>Calibri Light</vt:lpstr>
      <vt:lpstr>Cambria Math</vt:lpstr>
      <vt:lpstr>Times New Roman</vt:lpstr>
      <vt:lpstr>1_默认设计模板</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书链出品</dc:title>
  <dc:creator>书链出品</dc:creator>
  <cp:keywords/>
  <dc:description/>
  <cp:lastModifiedBy>玲 杨</cp:lastModifiedBy>
  <cp:revision>9</cp:revision>
  <dcterms:created xsi:type="dcterms:W3CDTF">2024-08-13T11:38:23Z</dcterms:created>
  <dcterms:modified xsi:type="dcterms:W3CDTF">2024-08-14T02:19:03Z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0C5E138ED4E042E8ADCB33B52D9BA193</vt:lpwstr>
  </property>
  <property fmtid="{D5CDD505-2E9C-101B-9397-08002B2CF9AE}" pid="3" name="KSOProductBuildVer">
    <vt:lpwstr>2052-3.9.0.6159</vt:lpwstr>
  </property>
</Properties>
</file>