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7" r:id="rId4"/>
    <p:sldId id="371" r:id="rId5"/>
    <p:sldId id="374" r:id="rId6"/>
    <p:sldId id="380" r:id="rId7"/>
    <p:sldId id="382" r:id="rId8"/>
    <p:sldId id="383" r:id="rId9"/>
    <p:sldId id="384" r:id="rId10"/>
    <p:sldId id="385" r:id="rId11"/>
    <p:sldId id="388" r:id="rId12"/>
    <p:sldId id="389" r:id="rId13"/>
    <p:sldId id="390" r:id="rId14"/>
    <p:sldId id="393" r:id="rId15"/>
    <p:sldId id="391" r:id="rId16"/>
    <p:sldId id="394" r:id="rId17"/>
    <p:sldId id="256" r:id="rId18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6" d="100"/>
          <a:sy n="56" d="100"/>
        </p:scale>
        <p:origin x="280" y="4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99" name="yt_shape_15199"/>
          <p:cNvSpPr txBox="1"/>
          <p:nvPr/>
        </p:nvSpPr>
        <p:spPr>
          <a:xfrm>
            <a:off x="540000" y="900000"/>
            <a:ext cx="4094262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114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5198" name="yt_image_15198" title="H_50.9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52160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201" name="yt_shape_15201"/>
          <p:cNvSpPr txBox="1"/>
          <p:nvPr/>
        </p:nvSpPr>
        <p:spPr>
          <a:xfrm>
            <a:off x="540119" y="1597583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如果两个角的和等于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直角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就说这两个角互为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068e3,isEnd"/>
              </a:rPr>
              <a:t>如果两个角的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和等于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就说这两个角互为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等角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或同角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的补角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等角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或同角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的余角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CECD1BF-D154-3E24-8ABC-A964C8E2A64B}"/>
              </a:ext>
            </a:extLst>
          </p:cNvPr>
          <p:cNvSpPr txBox="1"/>
          <p:nvPr/>
        </p:nvSpPr>
        <p:spPr>
          <a:xfrm>
            <a:off x="8451107" y="1550777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余角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3D192FC-F3CF-43A5-8C14-DF9CD3E64EE0}"/>
              </a:ext>
            </a:extLst>
          </p:cNvPr>
          <p:cNvSpPr txBox="1"/>
          <p:nvPr/>
        </p:nvSpPr>
        <p:spPr>
          <a:xfrm>
            <a:off x="6393708" y="2026265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补角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379A2A7-2E9E-5AD6-5DE0-4AA0BEB4ACB1}"/>
              </a:ext>
            </a:extLst>
          </p:cNvPr>
          <p:cNvSpPr txBox="1"/>
          <p:nvPr/>
        </p:nvSpPr>
        <p:spPr>
          <a:xfrm>
            <a:off x="4183908" y="2501753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相等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03BBDD7-D856-24A7-9158-4DDB4A8DFB81}"/>
              </a:ext>
            </a:extLst>
          </p:cNvPr>
          <p:cNvSpPr txBox="1"/>
          <p:nvPr/>
        </p:nvSpPr>
        <p:spPr>
          <a:xfrm>
            <a:off x="8755907" y="2501753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相等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" name="yt_shape_15257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在直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l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互余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c41b6,isEnd"/>
              </a:rPr>
              <a:t>的度数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</a:t>
            </a:r>
            <a:r>
              <a:rPr sz="1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grpSp>
        <p:nvGrpSpPr>
          <p:cNvPr id="15258" name="yt_shape_15258" title="H_130.4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11852" y="2011799"/>
            <a:ext cx="1768294" cy="1656729"/>
            <a:chOff x="0" y="0"/>
            <a:chExt cx="1768294" cy="1656729"/>
          </a:xfrm>
        </p:grpSpPr>
        <p:pic>
          <p:nvPicPr>
            <p:cNvPr id="2" name="yt_image_15258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768294" cy="126072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260" name="yt_shape_15260" descr="{&quot;rangeId&quot;:0,&quot;IgnoreLineSpacing&quot;:1}"/>
            <p:cNvSpPr txBox="1"/>
            <p:nvPr/>
          </p:nvSpPr>
          <p:spPr>
            <a:xfrm>
              <a:off x="274683" y="1296729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第15题图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49DAAD3E-904E-354B-2295-39F9D0DCF82E}"/>
              </a:ext>
            </a:extLst>
          </p:cNvPr>
          <p:cNvSpPr txBox="1"/>
          <p:nvPr/>
        </p:nvSpPr>
        <p:spPr>
          <a:xfrm>
            <a:off x="1059708" y="1328682"/>
            <a:ext cx="12468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154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62" name="yt_shape_15262"/>
          <p:cNvSpPr txBox="1"/>
          <p:nvPr/>
        </p:nvSpPr>
        <p:spPr>
          <a:xfrm>
            <a:off x="540000" y="900000"/>
            <a:ext cx="607858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将一副三角尺按不同位置摆放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）：</a:t>
            </a:r>
          </a:p>
        </p:txBody>
      </p:sp>
      <p:pic>
        <p:nvPicPr>
          <p:cNvPr id="15263" name="yt_image_15263" title="H_121.77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96314" y="1531667"/>
            <a:ext cx="3799371" cy="15464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265" name="yt_shape_15265"/>
          <p:cNvSpPr txBox="1"/>
          <p:nvPr/>
        </p:nvSpPr>
        <p:spPr>
          <a:xfrm>
            <a:off x="540000" y="3128593"/>
            <a:ext cx="4778552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互余的摆法是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互补的摆法是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一定相等的摆法是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5A9844F-C6D3-D3A0-D0DB-099B5453F1F0}"/>
              </a:ext>
            </a:extLst>
          </p:cNvPr>
          <p:cNvSpPr txBox="1"/>
          <p:nvPr/>
        </p:nvSpPr>
        <p:spPr>
          <a:xfrm>
            <a:off x="3810727" y="3081787"/>
            <a:ext cx="7896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D3F9E83-BAA9-4CF9-8CED-12EDDE1C4171}"/>
              </a:ext>
            </a:extLst>
          </p:cNvPr>
          <p:cNvSpPr txBox="1"/>
          <p:nvPr/>
        </p:nvSpPr>
        <p:spPr>
          <a:xfrm>
            <a:off x="3810727" y="3557276"/>
            <a:ext cx="7896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ADB76A6-CED9-F655-FC17-2A7A48919478}"/>
              </a:ext>
            </a:extLst>
          </p:cNvPr>
          <p:cNvSpPr txBox="1"/>
          <p:nvPr/>
        </p:nvSpPr>
        <p:spPr>
          <a:xfrm>
            <a:off x="4420327" y="4032763"/>
            <a:ext cx="7896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5268" name="yt_shape_15268"/>
              <p:cNvSpPr txBox="1"/>
              <p:nvPr/>
            </p:nvSpPr>
            <p:spPr>
              <a:xfrm>
                <a:off x="540119" y="900000"/>
                <a:ext cx="11492915" cy="351968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是直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上的一点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BO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O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O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3_bd3d1"/>
                  </a:rPr>
                  <a:t>分别是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BO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AO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的平分线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AO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的度数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140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的平分线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E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5268" name="yt_shape_15268" descr="{&quot;rangeId&quot;:28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3519681"/>
              </a:xfrm>
              <a:prstGeom prst="rect">
                <a:avLst/>
              </a:prstGeom>
              <a:blipFill>
                <a:blip r:embed="rId2"/>
                <a:stretch>
                  <a:fillRect l="-1645" t="-1560" b="-20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5272" name="yt_image_15272" title="H_66.06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55529" y="2491102"/>
            <a:ext cx="1596470" cy="8389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274" name="yt_shape_15274"/>
          <p:cNvSpPr txBox="1"/>
          <p:nvPr/>
        </p:nvSpPr>
        <p:spPr>
          <a:xfrm>
            <a:off x="540000" y="4620718"/>
            <a:ext cx="7497245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写出图中与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互余的角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图中与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互余的角有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16E1BE0-E87C-15DD-9F32-EE19389EA073}"/>
              </a:ext>
            </a:extLst>
          </p:cNvPr>
          <p:cNvSpPr txBox="1"/>
          <p:nvPr/>
        </p:nvSpPr>
        <p:spPr>
          <a:xfrm>
            <a:off x="450108" y="2279658"/>
            <a:ext cx="43901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1BAC63A-9EAE-FBEF-4266-35589F6B1DFC}"/>
              </a:ext>
            </a:extLst>
          </p:cNvPr>
          <p:cNvSpPr txBox="1"/>
          <p:nvPr/>
        </p:nvSpPr>
        <p:spPr>
          <a:xfrm>
            <a:off x="450108" y="2755146"/>
            <a:ext cx="30185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140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B3EC784-1876-E560-EBB7-7A40E1CBA07F}"/>
              </a:ext>
            </a:extLst>
          </p:cNvPr>
          <p:cNvSpPr txBox="1"/>
          <p:nvPr/>
        </p:nvSpPr>
        <p:spPr>
          <a:xfrm>
            <a:off x="450108" y="3230634"/>
            <a:ext cx="41297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的平分线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395463E1-26C8-98E0-915C-2DA7444BE79A}"/>
                  </a:ext>
                </a:extLst>
              </p:cNvPr>
              <p:cNvSpPr txBox="1"/>
              <p:nvPr/>
            </p:nvSpPr>
            <p:spPr>
              <a:xfrm>
                <a:off x="450108" y="3706122"/>
                <a:ext cx="4386961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AO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E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AO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70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°.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28, 'hasSerialNum': 1}">
                <a:extLst>
                  <a:ext uri="{FF2B5EF4-FFF2-40B4-BE49-F238E27FC236}">
                    <a16:creationId xmlns:a16="http://schemas.microsoft.com/office/drawing/2014/main" id="{395463E1-26C8-98E0-915C-2DA7444BE79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706122"/>
                <a:ext cx="4386961" cy="726326"/>
              </a:xfrm>
              <a:prstGeom prst="rect">
                <a:avLst/>
              </a:prstGeom>
              <a:blipFill>
                <a:blip r:embed="rId4"/>
                <a:stretch>
                  <a:fillRect l="-2225" r="-2225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AAF5C4DB-ADF0-EF5C-8F1D-BBED38658733}"/>
              </a:ext>
            </a:extLst>
          </p:cNvPr>
          <p:cNvSpPr txBox="1"/>
          <p:nvPr/>
        </p:nvSpPr>
        <p:spPr>
          <a:xfrm>
            <a:off x="449989" y="5049400"/>
            <a:ext cx="76048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图中与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互余的角有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78" name="yt_shape_15278"/>
          <p:cNvSpPr txBox="1"/>
          <p:nvPr/>
        </p:nvSpPr>
        <p:spPr>
          <a:xfrm>
            <a:off x="540000" y="900000"/>
            <a:ext cx="8098371" cy="234904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有补角吗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请把它找出来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并说明理由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有补角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是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的补角是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</p:txBody>
      </p:sp>
      <p:pic>
        <p:nvPicPr>
          <p:cNvPr id="15280" name="yt_image_15280" title="H_66.06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55529" y="1531667"/>
            <a:ext cx="1596470" cy="8389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A59A5C1-FF4C-7A5C-CA73-6A46DAA77797}"/>
              </a:ext>
            </a:extLst>
          </p:cNvPr>
          <p:cNvSpPr txBox="1"/>
          <p:nvPr/>
        </p:nvSpPr>
        <p:spPr>
          <a:xfrm>
            <a:off x="449989" y="1328682"/>
            <a:ext cx="53061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有补角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7934923-94BE-1390-7362-06A16A90FC4B}"/>
              </a:ext>
            </a:extLst>
          </p:cNvPr>
          <p:cNvSpPr txBox="1"/>
          <p:nvPr/>
        </p:nvSpPr>
        <p:spPr>
          <a:xfrm>
            <a:off x="449989" y="1804170"/>
            <a:ext cx="70618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990DCDA-AB15-66BE-811D-3550C1DDB8FF}"/>
              </a:ext>
            </a:extLst>
          </p:cNvPr>
          <p:cNvSpPr txBox="1"/>
          <p:nvPr/>
        </p:nvSpPr>
        <p:spPr>
          <a:xfrm>
            <a:off x="449989" y="2279658"/>
            <a:ext cx="44679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804769B-C4E9-BAEB-8F5A-7255E03E4935}"/>
              </a:ext>
            </a:extLst>
          </p:cNvPr>
          <p:cNvSpPr txBox="1"/>
          <p:nvPr/>
        </p:nvSpPr>
        <p:spPr>
          <a:xfrm>
            <a:off x="449989" y="2755146"/>
            <a:ext cx="42393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的补角是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83" name="yt_shape_15283"/>
          <p:cNvSpPr txBox="1"/>
          <p:nvPr/>
        </p:nvSpPr>
        <p:spPr>
          <a:xfrm>
            <a:off x="540000" y="900000"/>
            <a:ext cx="3864584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29323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5282" name="yt_image_15282" title="H_50.9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82478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285" name="yt_shape_15285"/>
          <p:cNvSpPr txBox="1"/>
          <p:nvPr/>
        </p:nvSpPr>
        <p:spPr>
          <a:xfrm>
            <a:off x="540119" y="1597583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模型观念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将三角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的直角顶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放置在直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若按照图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的方式摆放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射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f8839,isEnd"/>
              </a:rPr>
              <a:t>E</a:t>
            </a:r>
            <a:b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的大小为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pic>
        <p:nvPicPr>
          <p:cNvPr id="15287" name="yt_image_15287" title="H_120.96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31972" y="3188685"/>
            <a:ext cx="3528054" cy="1536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499BCD3-8E4B-FB16-B352-7304E5B8F36C}"/>
              </a:ext>
            </a:extLst>
          </p:cNvPr>
          <p:cNvSpPr txBox="1"/>
          <p:nvPr/>
        </p:nvSpPr>
        <p:spPr>
          <a:xfrm>
            <a:off x="1974108" y="2501753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89" name="yt_shape_15289"/>
          <p:cNvSpPr txBox="1"/>
          <p:nvPr/>
        </p:nvSpPr>
        <p:spPr>
          <a:xfrm>
            <a:off x="540119" y="900000"/>
            <a:ext cx="11492915" cy="42695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若按照图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的方式摆放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射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请写出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80e02"/>
              </a:rPr>
              <a:t>的等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量关系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并说明理由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理由如下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为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平分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设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则由题意得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5B91245-CAAB-84AC-09BB-485A5B97860C}"/>
              </a:ext>
            </a:extLst>
          </p:cNvPr>
          <p:cNvSpPr txBox="1"/>
          <p:nvPr/>
        </p:nvSpPr>
        <p:spPr>
          <a:xfrm>
            <a:off x="450108" y="1804170"/>
            <a:ext cx="57982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理由如下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C4D7747-D091-839C-B88E-1F4734F9F125}"/>
              </a:ext>
            </a:extLst>
          </p:cNvPr>
          <p:cNvSpPr txBox="1"/>
          <p:nvPr/>
        </p:nvSpPr>
        <p:spPr>
          <a:xfrm>
            <a:off x="450108" y="2279658"/>
            <a:ext cx="32153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平分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32C8D6F-8173-F04A-3584-689C049EE589}"/>
              </a:ext>
            </a:extLst>
          </p:cNvPr>
          <p:cNvSpPr txBox="1"/>
          <p:nvPr/>
        </p:nvSpPr>
        <p:spPr>
          <a:xfrm>
            <a:off x="450108" y="2755146"/>
            <a:ext cx="34011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38AB51F-B32A-203F-DEB1-A2E22755CAE9}"/>
              </a:ext>
            </a:extLst>
          </p:cNvPr>
          <p:cNvSpPr txBox="1"/>
          <p:nvPr/>
        </p:nvSpPr>
        <p:spPr>
          <a:xfrm>
            <a:off x="450108" y="3230634"/>
            <a:ext cx="36313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48A5C30-FF69-54B5-C57F-15B1E082E73D}"/>
              </a:ext>
            </a:extLst>
          </p:cNvPr>
          <p:cNvSpPr txBox="1"/>
          <p:nvPr/>
        </p:nvSpPr>
        <p:spPr>
          <a:xfrm>
            <a:off x="450108" y="3706122"/>
            <a:ext cx="74016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则由题意得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463E8C7-63CF-FF8F-B088-36DF945BAD82}"/>
              </a:ext>
            </a:extLst>
          </p:cNvPr>
          <p:cNvSpPr txBox="1"/>
          <p:nvPr/>
        </p:nvSpPr>
        <p:spPr>
          <a:xfrm>
            <a:off x="450108" y="4181610"/>
            <a:ext cx="4755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7DD8C9F0-97F6-A86D-45D3-3F879898CA34}"/>
              </a:ext>
            </a:extLst>
          </p:cNvPr>
          <p:cNvSpPr txBox="1"/>
          <p:nvPr/>
        </p:nvSpPr>
        <p:spPr>
          <a:xfrm>
            <a:off x="450108" y="4657098"/>
            <a:ext cx="35122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9" name="yt_image_15287" title="H_120.96">
            <a:extLst>
              <a:ext uri="{FF2B5EF4-FFF2-40B4-BE49-F238E27FC236}">
                <a16:creationId xmlns:a16="http://schemas.microsoft.com/office/drawing/2014/main" id="{41CBACAB-D780-475A-FA2A-C171124EE69B}"/>
              </a:ex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36160" y="2043681"/>
            <a:ext cx="3528054" cy="1536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04" name="yt_shape_15204"/>
          <p:cNvSpPr txBox="1"/>
          <p:nvPr/>
        </p:nvSpPr>
        <p:spPr>
          <a:xfrm>
            <a:off x="540000" y="900000"/>
            <a:ext cx="4148123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534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5203" name="yt_image_15203">
            <a:extLst>
              <a:ext uri="">
                <a16:creationId xmlns:p14="http://schemas.microsoft.com/office/powerpoint/2010/main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105486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206" name="yt_shape_15206"/>
          <p:cNvSpPr txBox="1"/>
          <p:nvPr/>
        </p:nvSpPr>
        <p:spPr>
          <a:xfrm>
            <a:off x="540000" y="1603297"/>
            <a:ext cx="4058803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余角和补角的概念</a:t>
            </a:r>
          </a:p>
        </p:txBody>
      </p:sp>
      <p:sp>
        <p:nvSpPr>
          <p:cNvPr id="15207" name="yt_shape_15207"/>
          <p:cNvSpPr txBox="1"/>
          <p:nvPr/>
        </p:nvSpPr>
        <p:spPr>
          <a:xfrm>
            <a:off x="540000" y="2102862"/>
            <a:ext cx="523220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互为余角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5208" name="yt_table_15208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9249763"/>
              </p:ext>
            </p:extLst>
          </p:nvPr>
        </p:nvGraphicFramePr>
        <p:xfrm>
          <a:off x="540056" y="2582165"/>
          <a:ext cx="8689023" cy="950976"/>
        </p:xfrm>
        <a:graphic>
          <a:graphicData uri="http://schemas.openxmlformats.org/drawingml/2006/table">
            <a:tbl>
              <a:tblPr/>
              <a:tblGrid>
                <a:gridCol w="5285423">
                  <a:extLst>
                    <a:ext uri="{9D8B030D-6E8A-4147-A177-3AD203B41FA5}">
                      <a16:colId xmlns:a16="http://schemas.microsoft.com/office/drawing/2014/main" val="10761"/>
                    </a:ext>
                  </a:extLst>
                </a:gridCol>
                <a:gridCol w="3403600">
                  <a:extLst>
                    <a:ext uri="{9D8B030D-6E8A-4147-A177-3AD203B41FA5}">
                      <a16:colId xmlns:a16="http://schemas.microsoft.com/office/drawing/2014/main" val="1076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α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β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90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α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β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180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9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α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β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β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α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180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91"/>
                  </a:ext>
                </a:extLst>
              </a:tr>
            </a:tbl>
          </a:graphicData>
        </a:graphic>
      </p:graphicFrame>
      <p:sp>
        <p:nvSpPr>
          <p:cNvPr id="15210" name="yt_shape_15210"/>
          <p:cNvSpPr txBox="1"/>
          <p:nvPr/>
        </p:nvSpPr>
        <p:spPr>
          <a:xfrm>
            <a:off x="540000" y="3583719"/>
            <a:ext cx="915955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陕西省中考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的余角的大小是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5211" name="yt_table_15211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233675"/>
              </p:ext>
            </p:extLst>
          </p:nvPr>
        </p:nvGraphicFramePr>
        <p:xfrm>
          <a:off x="540056" y="4063022"/>
          <a:ext cx="9791066" cy="475488"/>
        </p:xfrm>
        <a:graphic>
          <a:graphicData uri="http://schemas.openxmlformats.org/drawingml/2006/table">
            <a:tbl>
              <a:tblPr/>
              <a:tblGrid>
                <a:gridCol w="2651443">
                  <a:extLst>
                    <a:ext uri="{9D8B030D-6E8A-4147-A177-3AD203B41FA5}">
                      <a16:colId xmlns:a16="http://schemas.microsoft.com/office/drawing/2014/main" val="10763"/>
                    </a:ext>
                  </a:extLst>
                </a:gridCol>
                <a:gridCol w="2633980">
                  <a:extLst>
                    <a:ext uri="{9D8B030D-6E8A-4147-A177-3AD203B41FA5}">
                      <a16:colId xmlns:a16="http://schemas.microsoft.com/office/drawing/2014/main" val="10764"/>
                    </a:ext>
                  </a:extLst>
                </a:gridCol>
                <a:gridCol w="2633980">
                  <a:extLst>
                    <a:ext uri="{9D8B030D-6E8A-4147-A177-3AD203B41FA5}">
                      <a16:colId xmlns:a16="http://schemas.microsoft.com/office/drawing/2014/main" val="10765"/>
                    </a:ext>
                  </a:extLst>
                </a:gridCol>
                <a:gridCol w="1871663">
                  <a:extLst>
                    <a:ext uri="{9D8B030D-6E8A-4147-A177-3AD203B41FA5}">
                      <a16:colId xmlns:a16="http://schemas.microsoft.com/office/drawing/2014/main" val="1076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57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67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77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157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92"/>
                  </a:ext>
                </a:extLst>
              </a:tr>
            </a:tbl>
          </a:graphicData>
        </a:graphic>
      </p:graphicFrame>
      <p:sp>
        <p:nvSpPr>
          <p:cNvPr id="15213" name="yt_shape_15213"/>
          <p:cNvSpPr txBox="1"/>
          <p:nvPr/>
        </p:nvSpPr>
        <p:spPr>
          <a:xfrm>
            <a:off x="540000" y="4589193"/>
            <a:ext cx="583974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下列角可能与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角互补的是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3" name="yt_shape_1723549720857">
            <a:extLst>
              <a:ext uri="{FF2B5EF4-FFF2-40B4-BE49-F238E27FC236}">
                <a16:creationId xmlns:a16="http://schemas.microsoft.com/office/drawing/2014/main" id="{945E0DA7-2872-DF2D-8D3D-B0F70D7B478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53331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976E8F3-4123-3C35-2CD5-EA4DD2051B21}"/>
              </a:ext>
            </a:extLst>
          </p:cNvPr>
          <p:cNvSpPr txBox="1"/>
          <p:nvPr/>
        </p:nvSpPr>
        <p:spPr>
          <a:xfrm>
            <a:off x="4801327" y="205605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A607530-F49D-F12D-CCA1-9FA7583E2E44}"/>
              </a:ext>
            </a:extLst>
          </p:cNvPr>
          <p:cNvSpPr txBox="1"/>
          <p:nvPr/>
        </p:nvSpPr>
        <p:spPr>
          <a:xfrm>
            <a:off x="8708164" y="353691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91011A0-1D62-E81E-D679-624322A22727}"/>
              </a:ext>
            </a:extLst>
          </p:cNvPr>
          <p:cNvSpPr txBox="1"/>
          <p:nvPr/>
        </p:nvSpPr>
        <p:spPr>
          <a:xfrm>
            <a:off x="5402989" y="454238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209679FF-67F2-B272-5DCB-E0F1E316B20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73282"/>
          <a:stretch/>
        </p:blipFill>
        <p:spPr>
          <a:xfrm>
            <a:off x="7824192" y="4951640"/>
            <a:ext cx="1919115" cy="1286054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F9E611EE-B688-234C-70BD-69FE68FB1FA5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74779"/>
          <a:stretch/>
        </p:blipFill>
        <p:spPr>
          <a:xfrm>
            <a:off x="263352" y="4951640"/>
            <a:ext cx="1811584" cy="1286054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DF1D64C9-EDAF-721B-1DE1-0EBCBDF2FA3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3337" r="52603"/>
          <a:stretch/>
        </p:blipFill>
        <p:spPr>
          <a:xfrm>
            <a:off x="2711624" y="4947318"/>
            <a:ext cx="1728192" cy="1286054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0E2099C6-C402-3DF1-86A4-2B3BBAB16CF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7116" r="27662"/>
          <a:stretch/>
        </p:blipFill>
        <p:spPr>
          <a:xfrm>
            <a:off x="5159896" y="4941168"/>
            <a:ext cx="1811584" cy="1286054"/>
          </a:xfrm>
          <a:prstGeom prst="rect">
            <a:avLst/>
          </a:prstGeom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id="{C0CF3AD9-4CCC-98A4-BD0E-35FFC4A1CEE5}"/>
              </a:ext>
            </a:extLst>
          </p:cNvPr>
          <p:cNvSpPr txBox="1"/>
          <p:nvPr/>
        </p:nvSpPr>
        <p:spPr>
          <a:xfrm>
            <a:off x="539999" y="6237694"/>
            <a:ext cx="920330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			B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		    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C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		      D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   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16" name="yt_shape_15216"/>
          <p:cNvSpPr txBox="1"/>
          <p:nvPr/>
        </p:nvSpPr>
        <p:spPr>
          <a:xfrm>
            <a:off x="540000" y="900000"/>
            <a:ext cx="799417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如果一个角是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那么下列说法中正确的是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5217" name="yt_table_15217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7469747"/>
              </p:ext>
            </p:extLst>
          </p:nvPr>
        </p:nvGraphicFramePr>
        <p:xfrm>
          <a:off x="540056" y="1379303"/>
          <a:ext cx="7706043" cy="950976"/>
        </p:xfrm>
        <a:graphic>
          <a:graphicData uri="http://schemas.openxmlformats.org/drawingml/2006/table">
            <a:tbl>
              <a:tblPr/>
              <a:tblGrid>
                <a:gridCol w="4310380">
                  <a:extLst>
                    <a:ext uri="{9D8B030D-6E8A-4147-A177-3AD203B41FA5}">
                      <a16:colId xmlns:a16="http://schemas.microsoft.com/office/drawing/2014/main" val="10767"/>
                    </a:ext>
                  </a:extLst>
                </a:gridCol>
                <a:gridCol w="3395663">
                  <a:extLst>
                    <a:ext uri="{9D8B030D-6E8A-4147-A177-3AD203B41FA5}">
                      <a16:colId xmlns:a16="http://schemas.microsoft.com/office/drawing/2014/main" val="1076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它的余角是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44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它的补角是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44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它的余角是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124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它的补角是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124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94"/>
                  </a:ext>
                </a:extLst>
              </a:tr>
            </a:tbl>
          </a:graphicData>
        </a:graphic>
      </p:graphicFrame>
      <p:sp>
        <p:nvSpPr>
          <p:cNvPr id="15219" name="yt_shape_15219"/>
          <p:cNvSpPr txBox="1"/>
          <p:nvPr/>
        </p:nvSpPr>
        <p:spPr>
          <a:xfrm>
            <a:off x="540000" y="2380857"/>
            <a:ext cx="948496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在直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</a:t>
            </a:r>
            <a:r>
              <a:rPr sz="1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5220" name="yt_image_15220" title="H_47.88">
            <a:extLst>
              <a:ext uri="">
                <a16:creationId xmlns:p14="http://schemas.microsoft.com/office/powerpoint/2010/main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75268" y="3012524"/>
            <a:ext cx="1441463" cy="608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222" name="yt_shape_15222"/>
          <p:cNvSpPr txBox="1"/>
          <p:nvPr/>
        </p:nvSpPr>
        <p:spPr>
          <a:xfrm>
            <a:off x="540000" y="3671254"/>
            <a:ext cx="792524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互余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C6F50F2-10D2-53EB-67BC-EBE83F24622E}"/>
              </a:ext>
            </a:extLst>
          </p:cNvPr>
          <p:cNvSpPr txBox="1"/>
          <p:nvPr/>
        </p:nvSpPr>
        <p:spPr>
          <a:xfrm>
            <a:off x="7536589" y="85319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8449818-2C72-2D34-A637-0F8C5770ACDB}"/>
              </a:ext>
            </a:extLst>
          </p:cNvPr>
          <p:cNvSpPr txBox="1"/>
          <p:nvPr/>
        </p:nvSpPr>
        <p:spPr>
          <a:xfrm>
            <a:off x="8624026" y="2334051"/>
            <a:ext cx="1246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140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995A497-E587-D588-0626-CA3F777CFDBC}"/>
              </a:ext>
            </a:extLst>
          </p:cNvPr>
          <p:cNvSpPr txBox="1"/>
          <p:nvPr/>
        </p:nvSpPr>
        <p:spPr>
          <a:xfrm>
            <a:off x="7231789" y="3624448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23" name="yt_shape_15223"/>
          <p:cNvSpPr txBox="1"/>
          <p:nvPr/>
        </p:nvSpPr>
        <p:spPr>
          <a:xfrm>
            <a:off x="540000" y="900000"/>
            <a:ext cx="4058803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余角、补角的性质</a:t>
            </a:r>
          </a:p>
        </p:txBody>
      </p:sp>
      <p:sp>
        <p:nvSpPr>
          <p:cNvPr id="15224" name="yt_shape_15224"/>
          <p:cNvSpPr txBox="1"/>
          <p:nvPr/>
        </p:nvSpPr>
        <p:spPr>
          <a:xfrm>
            <a:off x="540000" y="1399565"/>
            <a:ext cx="674543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一个角比它的余角大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这个角为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5225" name="yt_table_15225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0306313"/>
              </p:ext>
            </p:extLst>
          </p:nvPr>
        </p:nvGraphicFramePr>
        <p:xfrm>
          <a:off x="540056" y="1878868"/>
          <a:ext cx="9638666" cy="475488"/>
        </p:xfrm>
        <a:graphic>
          <a:graphicData uri="http://schemas.openxmlformats.org/drawingml/2006/table">
            <a:tbl>
              <a:tblPr/>
              <a:tblGrid>
                <a:gridCol w="2651443">
                  <a:extLst>
                    <a:ext uri="{9D8B030D-6E8A-4147-A177-3AD203B41FA5}">
                      <a16:colId xmlns:a16="http://schemas.microsoft.com/office/drawing/2014/main" val="10769"/>
                    </a:ext>
                  </a:extLst>
                </a:gridCol>
                <a:gridCol w="2633980">
                  <a:extLst>
                    <a:ext uri="{9D8B030D-6E8A-4147-A177-3AD203B41FA5}">
                      <a16:colId xmlns:a16="http://schemas.microsoft.com/office/drawing/2014/main" val="10770"/>
                    </a:ext>
                  </a:extLst>
                </a:gridCol>
                <a:gridCol w="2633980">
                  <a:extLst>
                    <a:ext uri="{9D8B030D-6E8A-4147-A177-3AD203B41FA5}">
                      <a16:colId xmlns:a16="http://schemas.microsoft.com/office/drawing/2014/main" val="10771"/>
                    </a:ext>
                  </a:extLst>
                </a:gridCol>
                <a:gridCol w="1719263">
                  <a:extLst>
                    <a:ext uri="{9D8B030D-6E8A-4147-A177-3AD203B41FA5}">
                      <a16:colId xmlns:a16="http://schemas.microsoft.com/office/drawing/2014/main" val="1077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95"/>
                  </a:ext>
                </a:extLst>
              </a:tr>
            </a:tbl>
          </a:graphicData>
        </a:graphic>
      </p:graphicFrame>
      <p:sp>
        <p:nvSpPr>
          <p:cNvPr id="15227" name="yt_shape_15227"/>
          <p:cNvSpPr txBox="1"/>
          <p:nvPr/>
        </p:nvSpPr>
        <p:spPr>
          <a:xfrm>
            <a:off x="540119" y="2405039"/>
            <a:ext cx="11111999" cy="137229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b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sym typeface="W:6.005039,H:37.44"/>
              </a:rPr>
            </a:b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2816b,isEnd"/>
              </a:rPr>
              <a:t>根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据是</a:t>
            </a:r>
            <a:r>
              <a:rPr sz="2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</a:t>
            </a:r>
            <a:r>
              <a:rPr sz="3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15228" name="yt_shape_15228"/>
          <p:cNvSpPr txBox="1"/>
          <p:nvPr/>
        </p:nvSpPr>
        <p:spPr>
          <a:xfrm>
            <a:off x="540119" y="3828126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是直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上一点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DO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DO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4bc9a"/>
              </a:rPr>
              <a:t>图中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DO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互余的角有哪些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DO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互补的角有哪些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</p:txBody>
      </p:sp>
      <p:pic>
        <p:nvPicPr>
          <p:cNvPr id="3" name="yt_shape_1723549720933">
            <a:extLst>
              <a:ext uri="{FF2B5EF4-FFF2-40B4-BE49-F238E27FC236}">
                <a16:creationId xmlns:a16="http://schemas.microsoft.com/office/drawing/2014/main" id="{9529860A-F647-7E0F-9E2F-A8B4C5DF3AA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C05D168-AE7B-9C85-E2CC-2989055C6EE4}"/>
              </a:ext>
            </a:extLst>
          </p:cNvPr>
          <p:cNvSpPr txBox="1"/>
          <p:nvPr/>
        </p:nvSpPr>
        <p:spPr>
          <a:xfrm>
            <a:off x="6317389" y="135275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50D7DF5-5CD7-A23F-8A1B-1D7C8A0B39A7}"/>
              </a:ext>
            </a:extLst>
          </p:cNvPr>
          <p:cNvSpPr txBox="1"/>
          <p:nvPr/>
        </p:nvSpPr>
        <p:spPr>
          <a:xfrm>
            <a:off x="9670307" y="2358233"/>
            <a:ext cx="2085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  <a:sym typeface="_⨹_6_1589d"/>
              </a:rPr>
              <a:t>同角的余角相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710355F-CF25-41D0-A13A-E5F28FB6A28E}"/>
              </a:ext>
            </a:extLst>
          </p:cNvPr>
          <p:cNvSpPr txBox="1"/>
          <p:nvPr/>
        </p:nvSpPr>
        <p:spPr>
          <a:xfrm>
            <a:off x="450108" y="2833721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6FEFF1B-6760-16C3-C46D-FB215A719ECE}"/>
              </a:ext>
            </a:extLst>
          </p:cNvPr>
          <p:cNvSpPr txBox="1"/>
          <p:nvPr/>
        </p:nvSpPr>
        <p:spPr>
          <a:xfrm>
            <a:off x="1364508" y="3309209"/>
            <a:ext cx="26184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等角的补角相等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5229" name="yt_image_15229" title="H_114.48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048328" y="4910618"/>
            <a:ext cx="1816687" cy="1453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52331554-E092-D5F0-D96D-F7A1CB8DD2E1}"/>
              </a:ext>
            </a:extLst>
          </p:cNvPr>
          <p:cNvSpPr txBox="1"/>
          <p:nvPr/>
        </p:nvSpPr>
        <p:spPr>
          <a:xfrm>
            <a:off x="449989" y="4811793"/>
            <a:ext cx="75889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与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DO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互余的角有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CO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DO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F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761B5558-0737-CBCA-85CE-D4D040202317}"/>
              </a:ext>
            </a:extLst>
          </p:cNvPr>
          <p:cNvSpPr txBox="1"/>
          <p:nvPr/>
        </p:nvSpPr>
        <p:spPr>
          <a:xfrm>
            <a:off x="449989" y="5287281"/>
            <a:ext cx="54950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与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互补的角有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32" name="yt_shape_15232"/>
          <p:cNvSpPr txBox="1"/>
          <p:nvPr/>
        </p:nvSpPr>
        <p:spPr>
          <a:xfrm>
            <a:off x="540000" y="900000"/>
            <a:ext cx="4674357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余角、补角的有关计算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233" name="yt_shape_15233"/>
              <p:cNvSpPr txBox="1"/>
              <p:nvPr/>
            </p:nvSpPr>
            <p:spPr>
              <a:xfrm>
                <a:off x="540000" y="1399565"/>
                <a:ext cx="8920712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一个角的余角比这个角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少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请你计算出这个角的大小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5233" name="yt_shape_15233" descr="{&quot;rangeId&quot;:14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99565"/>
                <a:ext cx="8920712" cy="638893"/>
              </a:xfrm>
              <a:prstGeom prst="rect">
                <a:avLst/>
              </a:prstGeom>
              <a:blipFill>
                <a:blip r:embed="rId2"/>
                <a:stretch>
                  <a:fillRect l="-2119" r="-1094" b="-163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235" name="yt_shape_15235"/>
              <p:cNvSpPr txBox="1"/>
              <p:nvPr/>
            </p:nvSpPr>
            <p:spPr>
              <a:xfrm>
                <a:off x="540000" y="2089246"/>
                <a:ext cx="7389844" cy="111902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设这个角的度数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则它的余角为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由题意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</p:txBody>
          </p:sp>
        </mc:Choice>
        <mc:Fallback xmlns:a16="http://schemas.microsoft.com/office/drawing/2014/main" xmlns="">
          <p:sp>
            <p:nvSpPr>
              <p:cNvPr id="15235" name="yt_shape_15235" descr="{&quot;rangeId&quot;:14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089246"/>
                <a:ext cx="7389844" cy="1119024"/>
              </a:xfrm>
              <a:prstGeom prst="rect">
                <a:avLst/>
              </a:prstGeom>
              <a:blipFill>
                <a:blip r:embed="rId3"/>
                <a:stretch>
                  <a:fillRect l="-2558" t="-4918" r="-1568" b="-87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237" name="yt_shape_15237"/>
          <p:cNvSpPr txBox="1"/>
          <p:nvPr/>
        </p:nvSpPr>
        <p:spPr>
          <a:xfrm>
            <a:off x="540000" y="3259058"/>
            <a:ext cx="3231654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这个角的度数是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°.</a:t>
            </a:r>
          </a:p>
        </p:txBody>
      </p:sp>
      <p:pic>
        <p:nvPicPr>
          <p:cNvPr id="3" name="yt_shape_1723549721008">
            <a:extLst>
              <a:ext uri="{FF2B5EF4-FFF2-40B4-BE49-F238E27FC236}">
                <a16:creationId xmlns:a16="http://schemas.microsoft.com/office/drawing/2014/main" id="{0BAFC73D-BF6C-12DD-ACE0-A7A29CCC1C2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7002F38-50CE-F718-CCAE-0860FD59E85F}"/>
              </a:ext>
            </a:extLst>
          </p:cNvPr>
          <p:cNvSpPr txBox="1"/>
          <p:nvPr/>
        </p:nvSpPr>
        <p:spPr>
          <a:xfrm>
            <a:off x="449989" y="2042440"/>
            <a:ext cx="74984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设这个角的度数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则它的余角为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B87A16C6-551A-F23B-4186-0B5354E718DB}"/>
                  </a:ext>
                </a:extLst>
              </p:cNvPr>
              <p:cNvSpPr txBox="1"/>
              <p:nvPr/>
            </p:nvSpPr>
            <p:spPr>
              <a:xfrm>
                <a:off x="449989" y="2517928"/>
                <a:ext cx="5388673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由题意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90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°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4, 'mathAnswerShape': 1}">
                <a:extLst>
                  <a:ext uri="{FF2B5EF4-FFF2-40B4-BE49-F238E27FC236}">
                    <a16:creationId xmlns:a16="http://schemas.microsoft.com/office/drawing/2014/main" id="{B87A16C6-551A-F23B-4186-0B5354E718D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517928"/>
                <a:ext cx="5388673" cy="726326"/>
              </a:xfrm>
              <a:prstGeom prst="rect">
                <a:avLst/>
              </a:prstGeom>
              <a:blipFill>
                <a:blip r:embed="rId5"/>
                <a:stretch>
                  <a:fillRect l="-1810" r="-1810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350A5F44-B16C-B31C-5974-6A24BC97738A}"/>
              </a:ext>
            </a:extLst>
          </p:cNvPr>
          <p:cNvSpPr txBox="1"/>
          <p:nvPr/>
        </p:nvSpPr>
        <p:spPr>
          <a:xfrm>
            <a:off x="449989" y="3212252"/>
            <a:ext cx="22390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C235755-5975-4D22-E614-211ED1158A5E}"/>
              </a:ext>
            </a:extLst>
          </p:cNvPr>
          <p:cNvSpPr txBox="1"/>
          <p:nvPr/>
        </p:nvSpPr>
        <p:spPr>
          <a:xfrm>
            <a:off x="449989" y="3687740"/>
            <a:ext cx="3380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这个角的度数是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38" name="yt_shape_15238"/>
          <p:cNvSpPr txBox="1"/>
          <p:nvPr/>
        </p:nvSpPr>
        <p:spPr>
          <a:xfrm>
            <a:off x="540120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的平分线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互余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a24ec"/>
              </a:rPr>
              <a:t>和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5239" name="yt_image_15239" title="H_99.27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10488" y="2011799"/>
            <a:ext cx="1771023" cy="12607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5241" name="yt_shape_15241"/>
              <p:cNvSpPr txBox="1"/>
              <p:nvPr/>
            </p:nvSpPr>
            <p:spPr>
              <a:xfrm>
                <a:off x="540000" y="3323038"/>
                <a:ext cx="6990696" cy="254691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124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的平分线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62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与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互余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90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28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34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5241" name="yt_shape_15241" descr="{&quot;rangeId&quot;:15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323038"/>
                <a:ext cx="6990696" cy="2546916"/>
              </a:xfrm>
              <a:prstGeom prst="rect">
                <a:avLst/>
              </a:prstGeom>
              <a:blipFill>
                <a:blip r:embed="rId3"/>
                <a:stretch>
                  <a:fillRect l="-2705" t="-1914" r="-1920" b="-669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A25F531A-8185-7FAC-DB27-B33BEA69AA39}"/>
              </a:ext>
            </a:extLst>
          </p:cNvPr>
          <p:cNvSpPr txBox="1"/>
          <p:nvPr/>
        </p:nvSpPr>
        <p:spPr>
          <a:xfrm>
            <a:off x="449989" y="3276232"/>
            <a:ext cx="71031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的平分线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A70B4BDD-2EB7-28D6-3B4A-75664CBB81A0}"/>
                  </a:ext>
                </a:extLst>
              </p:cNvPr>
              <p:cNvSpPr txBox="1"/>
              <p:nvPr/>
            </p:nvSpPr>
            <p:spPr>
              <a:xfrm>
                <a:off x="449989" y="3751720"/>
                <a:ext cx="5148961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BO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AO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°.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5, 'mathAnswerShape': 1}">
                <a:extLst>
                  <a:ext uri="{FF2B5EF4-FFF2-40B4-BE49-F238E27FC236}">
                    <a16:creationId xmlns:a16="http://schemas.microsoft.com/office/drawing/2014/main" id="{A70B4BDD-2EB7-28D6-3B4A-75664CBB81A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751720"/>
                <a:ext cx="5148961" cy="765061"/>
              </a:xfrm>
              <a:prstGeom prst="rect">
                <a:avLst/>
              </a:prstGeom>
              <a:blipFill>
                <a:blip r:embed="rId4"/>
                <a:stretch>
                  <a:fillRect l="-1896" r="-2014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21B1210F-8B5A-CC5C-C9C7-E554E2883EDB}"/>
              </a:ext>
            </a:extLst>
          </p:cNvPr>
          <p:cNvSpPr txBox="1"/>
          <p:nvPr/>
        </p:nvSpPr>
        <p:spPr>
          <a:xfrm>
            <a:off x="449989" y="4423169"/>
            <a:ext cx="2923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互余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AD29705-11FD-E796-EE91-D60FA5A15018}"/>
              </a:ext>
            </a:extLst>
          </p:cNvPr>
          <p:cNvSpPr txBox="1"/>
          <p:nvPr/>
        </p:nvSpPr>
        <p:spPr>
          <a:xfrm>
            <a:off x="449989" y="4898657"/>
            <a:ext cx="4142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C4BC029-CF37-75EC-295F-75131ABEA305}"/>
              </a:ext>
            </a:extLst>
          </p:cNvPr>
          <p:cNvSpPr txBox="1"/>
          <p:nvPr/>
        </p:nvSpPr>
        <p:spPr>
          <a:xfrm>
            <a:off x="449989" y="5374145"/>
            <a:ext cx="49600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43" name="yt_shape_15243"/>
          <p:cNvSpPr txBox="1"/>
          <p:nvPr/>
        </p:nvSpPr>
        <p:spPr>
          <a:xfrm>
            <a:off x="540000" y="900000"/>
            <a:ext cx="3693319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易错点</a:t>
            </a:r>
            <a:r>
              <a:rPr lang="zh-CN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没考虑完整而出错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2B756F9-A9AB-E498-2E0F-6E4D01B83E68}"/>
              </a:ext>
            </a:extLst>
          </p:cNvPr>
          <p:cNvSpPr txBox="1"/>
          <p:nvPr/>
        </p:nvSpPr>
        <p:spPr>
          <a:xfrm>
            <a:off x="449989" y="853194"/>
            <a:ext cx="38376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易错点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没考虑完整而出错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44" name="yt_shape_15244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在同一平面内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互余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883fa,isEnd"/>
              </a:rPr>
              <a:t>平分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</a:t>
            </a:r>
            <a:r>
              <a:rPr sz="1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5B36A9F-37BD-518F-F234-91D8B106D9BC}"/>
              </a:ext>
            </a:extLst>
          </p:cNvPr>
          <p:cNvSpPr txBox="1"/>
          <p:nvPr/>
        </p:nvSpPr>
        <p:spPr>
          <a:xfrm>
            <a:off x="3671146" y="1328682"/>
            <a:ext cx="2008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46" name="yt_shape_15246"/>
          <p:cNvSpPr txBox="1"/>
          <p:nvPr/>
        </p:nvSpPr>
        <p:spPr>
          <a:xfrm>
            <a:off x="540000" y="900000"/>
            <a:ext cx="3976345" cy="57631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5245" name="yt_image_15245">
            <a:extLst>
              <a:ext uri="">
                <a16:creationId xmlns:mc="http://schemas.openxmlformats.org/markup-compatibility/2006" xmlns:m="http://schemas.openxmlformats.org/officeDocument/2006/math" xmlns:p14="http://schemas.microsoft.com/office/powerpoint/2010/main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936999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5248" name="yt_shape_15248"/>
              <p:cNvSpPr txBox="1"/>
              <p:nvPr/>
            </p:nvSpPr>
            <p:spPr>
              <a:xfrm>
                <a:off x="540119" y="1591869"/>
                <a:ext cx="11111999" cy="158665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β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互补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下列说法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是锐角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β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一定是钝角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γ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3eaa4"/>
                  </a:rPr>
                  <a:t>＋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180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β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γ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β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互余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3_197f3"/>
                  </a:rPr>
                  <a:t>其中正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确的有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m="http://schemas.openxmlformats.org/officeDocument/2006/math" xmlns:p14="http://schemas.microsoft.com/office/powerpoint/2010/main" xmlns:a16="http://schemas.microsoft.com/office/drawing/2014/main" xmlns="">
          <p:sp>
            <p:nvSpPr>
              <p:cNvPr id="15248" name="yt_shape_15248" descr="{&quot;rangeId&quot;:19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591869"/>
                <a:ext cx="11111999" cy="1586653"/>
              </a:xfrm>
              <a:prstGeom prst="rect">
                <a:avLst/>
              </a:prstGeom>
              <a:blipFill>
                <a:blip r:embed="rId3"/>
                <a:stretch>
                  <a:fillRect l="-1701" t="-3077" r="-933" b="-115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5250" name="yt_table_15250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33638933"/>
              </p:ext>
            </p:extLst>
          </p:nvPr>
        </p:nvGraphicFramePr>
        <p:xfrm>
          <a:off x="540056" y="3229310"/>
          <a:ext cx="87242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773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774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775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77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96"/>
                  </a:ext>
                </a:extLst>
              </a:tr>
            </a:tbl>
          </a:graphicData>
        </a:graphic>
      </p:graphicFrame>
      <p:sp>
        <p:nvSpPr>
          <p:cNvPr id="15252" name="yt_shape_15252"/>
          <p:cNvSpPr txBox="1"/>
          <p:nvPr/>
        </p:nvSpPr>
        <p:spPr>
          <a:xfrm>
            <a:off x="540119" y="3755481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是直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上的点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9_12798,isEnd"/>
              </a:rPr>
              <a:t>三个角从小到大依次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相差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则这三个角中最小角的度数是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grpSp>
        <p:nvGrpSpPr>
          <p:cNvPr id="15253" name="yt_shape_15253" title="H_115.781105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009339" y="4867280"/>
            <a:ext cx="2173320" cy="1470420"/>
            <a:chOff x="0" y="0"/>
            <a:chExt cx="2173320" cy="1470420"/>
          </a:xfrm>
        </p:grpSpPr>
        <p:pic>
          <p:nvPicPr>
            <p:cNvPr id="2" name="yt_image_15253">
              <a:extLst>
                <a:ext uri="">
                  <a16:creationId xmlns:mc="http://schemas.openxmlformats.org/markup-compatibility/2006" xmlns:m="http://schemas.openxmlformats.org/officeDocument/2006/math" xmlns:p14="http://schemas.microsoft.com/office/powerpoint/2010/main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2173320" cy="10744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255" name="yt_shape_15255" descr="{&quot;rangeId&quot;:0,&quot;IgnoreLineSpacing&quot;:1}"/>
            <p:cNvSpPr txBox="1"/>
            <p:nvPr/>
          </p:nvSpPr>
          <p:spPr>
            <a:xfrm>
              <a:off x="477196" y="1110420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第14题图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E42B7C65-F053-017A-0EC0-08A11F1BA5B5}"/>
              </a:ext>
            </a:extLst>
          </p:cNvPr>
          <p:cNvSpPr txBox="1"/>
          <p:nvPr/>
        </p:nvSpPr>
        <p:spPr>
          <a:xfrm>
            <a:off x="1974108" y="269200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893F3A1-A108-0C49-90CA-90664CD9CA83}"/>
              </a:ext>
            </a:extLst>
          </p:cNvPr>
          <p:cNvSpPr txBox="1"/>
          <p:nvPr/>
        </p:nvSpPr>
        <p:spPr>
          <a:xfrm>
            <a:off x="6241308" y="4184163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1781</Words>
  <Application>Microsoft Office PowerPoint</Application>
  <PresentationFormat>宽屏</PresentationFormat>
  <Paragraphs>139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27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玲 杨</cp:lastModifiedBy>
  <cp:revision>10</cp:revision>
  <dcterms:created xsi:type="dcterms:W3CDTF">2024-08-13T11:38:23Z</dcterms:created>
  <dcterms:modified xsi:type="dcterms:W3CDTF">2024-08-14T07:40:04Z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