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215" y="2996952"/>
            <a:ext cx="10811569" cy="6480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3550E-B297-1014-D219-F42A7FA9B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028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C2AA79E-48CE-A890-0503-876779361B54}"/>
              </a:ext>
            </a:extLst>
          </p:cNvPr>
          <p:cNvSpPr/>
          <p:nvPr/>
        </p:nvSpPr>
        <p:spPr bwMode="auto">
          <a:xfrm>
            <a:off x="714071" y="931829"/>
            <a:ext cx="3221689" cy="557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C2AA79E-48CE-A890-0503-876779361B54}"/>
              </a:ext>
            </a:extLst>
          </p:cNvPr>
          <p:cNvSpPr/>
          <p:nvPr/>
        </p:nvSpPr>
        <p:spPr bwMode="auto">
          <a:xfrm>
            <a:off x="714071" y="3237680"/>
            <a:ext cx="6628105" cy="542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C2AA79E-48CE-A890-0503-876779361B54}"/>
              </a:ext>
            </a:extLst>
          </p:cNvPr>
          <p:cNvSpPr/>
          <p:nvPr/>
        </p:nvSpPr>
        <p:spPr bwMode="auto">
          <a:xfrm>
            <a:off x="686127" y="4112357"/>
            <a:ext cx="6628105" cy="542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C2AA79E-48CE-A890-0503-876779361B54}"/>
              </a:ext>
            </a:extLst>
          </p:cNvPr>
          <p:cNvSpPr/>
          <p:nvPr/>
        </p:nvSpPr>
        <p:spPr bwMode="auto">
          <a:xfrm>
            <a:off x="686126" y="4966839"/>
            <a:ext cx="6656050" cy="916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C2AA79E-48CE-A890-0503-876779361B54}"/>
              </a:ext>
            </a:extLst>
          </p:cNvPr>
          <p:cNvSpPr/>
          <p:nvPr/>
        </p:nvSpPr>
        <p:spPr bwMode="auto">
          <a:xfrm>
            <a:off x="715897" y="6030031"/>
            <a:ext cx="6628105" cy="542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89707"/>
            <a:ext cx="5616624" cy="9450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64" y="1489706"/>
            <a:ext cx="2304256" cy="859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2AA79E-48CE-A890-0503-876779361B54}"/>
              </a:ext>
            </a:extLst>
          </p:cNvPr>
          <p:cNvSpPr/>
          <p:nvPr/>
        </p:nvSpPr>
        <p:spPr bwMode="auto">
          <a:xfrm>
            <a:off x="767408" y="2597993"/>
            <a:ext cx="6628105" cy="542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5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5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1C544-C278-E5B3-F670-409EF77857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214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A09B5-2BEF-D5E2-CB7E-D743A3782E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18EC40-79C5-B440-CA26-27A70AD5F297}"/>
              </a:ext>
            </a:extLst>
          </p:cNvPr>
          <p:cNvSpPr/>
          <p:nvPr/>
        </p:nvSpPr>
        <p:spPr bwMode="auto">
          <a:xfrm>
            <a:off x="720000" y="973302"/>
            <a:ext cx="8904392" cy="483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0C41BD-9BE4-4F9A-9B59-9701674C53C2}"/>
              </a:ext>
            </a:extLst>
          </p:cNvPr>
          <p:cNvSpPr/>
          <p:nvPr/>
        </p:nvSpPr>
        <p:spPr bwMode="auto">
          <a:xfrm>
            <a:off x="681904" y="2763019"/>
            <a:ext cx="4477992" cy="381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F9BB92-45ED-B3C7-642E-3001251EB31A}"/>
              </a:ext>
            </a:extLst>
          </p:cNvPr>
          <p:cNvSpPr/>
          <p:nvPr/>
        </p:nvSpPr>
        <p:spPr bwMode="auto">
          <a:xfrm>
            <a:off x="681904" y="3630441"/>
            <a:ext cx="7790360" cy="409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E27F2B6-861F-FDB6-7C55-754A171ABAC2}"/>
              </a:ext>
            </a:extLst>
          </p:cNvPr>
          <p:cNvSpPr/>
          <p:nvPr/>
        </p:nvSpPr>
        <p:spPr bwMode="auto">
          <a:xfrm>
            <a:off x="681904" y="4488332"/>
            <a:ext cx="4622008" cy="452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2DE9BF8-DD71-D478-63F6-237647939447}"/>
              </a:ext>
            </a:extLst>
          </p:cNvPr>
          <p:cNvSpPr/>
          <p:nvPr/>
        </p:nvSpPr>
        <p:spPr bwMode="auto">
          <a:xfrm>
            <a:off x="623392" y="5317626"/>
            <a:ext cx="7358312" cy="1135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418EC40-79C5-B440-CA26-27A70AD5F297}"/>
              </a:ext>
            </a:extLst>
          </p:cNvPr>
          <p:cNvSpPr/>
          <p:nvPr/>
        </p:nvSpPr>
        <p:spPr bwMode="auto">
          <a:xfrm>
            <a:off x="720000" y="1868160"/>
            <a:ext cx="8170816" cy="483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3092" y="4548308"/>
            <a:ext cx="4363516" cy="70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92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8" grpId="0" animBg="1"/>
      <p:bldP spid="25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090FE-0C5C-51C6-E25A-0BF271367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7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764B4B-F2DA-229C-CE77-F06F185A586B}"/>
              </a:ext>
            </a:extLst>
          </p:cNvPr>
          <p:cNvSpPr/>
          <p:nvPr/>
        </p:nvSpPr>
        <p:spPr bwMode="auto">
          <a:xfrm>
            <a:off x="681904" y="1047297"/>
            <a:ext cx="9014496" cy="381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A6CB46-04FB-1914-4459-93421796C2B6}"/>
              </a:ext>
            </a:extLst>
          </p:cNvPr>
          <p:cNvSpPr/>
          <p:nvPr/>
        </p:nvSpPr>
        <p:spPr bwMode="auto">
          <a:xfrm>
            <a:off x="560696" y="1895890"/>
            <a:ext cx="6566224" cy="1163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473CEB0-B532-2F27-8E3D-539CF57E1C20}"/>
              </a:ext>
            </a:extLst>
          </p:cNvPr>
          <p:cNvSpPr/>
          <p:nvPr/>
        </p:nvSpPr>
        <p:spPr bwMode="auto">
          <a:xfrm>
            <a:off x="681904" y="3059126"/>
            <a:ext cx="9950600" cy="1161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4580" y="2164353"/>
            <a:ext cx="4363516" cy="703981"/>
          </a:xfrm>
          <a:prstGeom prst="rect">
            <a:avLst/>
          </a:prstGeom>
        </p:spPr>
      </p:pic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473CEB0-B532-2F27-8E3D-539CF57E1C20}"/>
              </a:ext>
            </a:extLst>
          </p:cNvPr>
          <p:cNvSpPr/>
          <p:nvPr/>
        </p:nvSpPr>
        <p:spPr bwMode="auto">
          <a:xfrm>
            <a:off x="407368" y="4689565"/>
            <a:ext cx="2952328" cy="95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473CEB0-B532-2F27-8E3D-539CF57E1C20}"/>
              </a:ext>
            </a:extLst>
          </p:cNvPr>
          <p:cNvSpPr/>
          <p:nvPr/>
        </p:nvSpPr>
        <p:spPr bwMode="auto">
          <a:xfrm>
            <a:off x="3359696" y="4689565"/>
            <a:ext cx="4680520" cy="95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473CEB0-B532-2F27-8E3D-539CF57E1C20}"/>
              </a:ext>
            </a:extLst>
          </p:cNvPr>
          <p:cNvSpPr/>
          <p:nvPr/>
        </p:nvSpPr>
        <p:spPr bwMode="auto">
          <a:xfrm>
            <a:off x="720000" y="5935096"/>
            <a:ext cx="3503792" cy="590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71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20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A3C82-2914-F15B-458D-F050ECA5A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8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101317A-9BFB-1007-87FE-CF2064BD6F6F}"/>
              </a:ext>
            </a:extLst>
          </p:cNvPr>
          <p:cNvSpPr/>
          <p:nvPr/>
        </p:nvSpPr>
        <p:spPr bwMode="auto">
          <a:xfrm>
            <a:off x="1199456" y="4106556"/>
            <a:ext cx="52565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101317A-9BFB-1007-87FE-CF2064BD6F6F}"/>
              </a:ext>
            </a:extLst>
          </p:cNvPr>
          <p:cNvSpPr/>
          <p:nvPr/>
        </p:nvSpPr>
        <p:spPr bwMode="auto">
          <a:xfrm>
            <a:off x="1343472" y="5013176"/>
            <a:ext cx="496855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8CD35-C033-1612-EA79-54923910F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CBB636-3E05-1F6B-41FB-510147F1EC53}"/>
              </a:ext>
            </a:extLst>
          </p:cNvPr>
          <p:cNvSpPr/>
          <p:nvPr/>
        </p:nvSpPr>
        <p:spPr bwMode="auto">
          <a:xfrm>
            <a:off x="681904" y="908719"/>
            <a:ext cx="3037831" cy="959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B8891B-69D9-7A0C-D29E-57DCD4EF146E}"/>
              </a:ext>
            </a:extLst>
          </p:cNvPr>
          <p:cNvSpPr/>
          <p:nvPr/>
        </p:nvSpPr>
        <p:spPr bwMode="auto">
          <a:xfrm>
            <a:off x="681904" y="2132856"/>
            <a:ext cx="649421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01317A-9BFB-1007-87FE-CF2064BD6F6F}"/>
              </a:ext>
            </a:extLst>
          </p:cNvPr>
          <p:cNvSpPr/>
          <p:nvPr/>
        </p:nvSpPr>
        <p:spPr bwMode="auto">
          <a:xfrm>
            <a:off x="681904" y="3653119"/>
            <a:ext cx="4189960" cy="391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5585" y="4709777"/>
            <a:ext cx="6552728" cy="82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0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DD54F-CD08-F164-FC18-EDDDEB7B8D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1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69C8F5-B890-6605-9196-3A6A39C1E3CA}"/>
              </a:ext>
            </a:extLst>
          </p:cNvPr>
          <p:cNvSpPr/>
          <p:nvPr/>
        </p:nvSpPr>
        <p:spPr bwMode="auto">
          <a:xfrm>
            <a:off x="1339047" y="5445225"/>
            <a:ext cx="4036873" cy="1084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8E2DE1-570F-BDFE-483A-211F08E91308}"/>
              </a:ext>
            </a:extLst>
          </p:cNvPr>
          <p:cNvSpPr/>
          <p:nvPr/>
        </p:nvSpPr>
        <p:spPr bwMode="auto">
          <a:xfrm>
            <a:off x="1199456" y="4628358"/>
            <a:ext cx="8020990" cy="672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50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0A023-ADCA-72EF-5D42-A41451D6B0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8C48FD-32CE-A701-8588-5940D1D6571F}"/>
              </a:ext>
            </a:extLst>
          </p:cNvPr>
          <p:cNvSpPr/>
          <p:nvPr/>
        </p:nvSpPr>
        <p:spPr bwMode="auto">
          <a:xfrm>
            <a:off x="681904" y="1052737"/>
            <a:ext cx="5846144" cy="58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CB9782-D679-7A24-A555-452409C2F1C2}"/>
              </a:ext>
            </a:extLst>
          </p:cNvPr>
          <p:cNvSpPr/>
          <p:nvPr/>
        </p:nvSpPr>
        <p:spPr bwMode="auto">
          <a:xfrm>
            <a:off x="738906" y="2060848"/>
            <a:ext cx="4276974" cy="912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8E2DE1-570F-BDFE-483A-211F08E91308}"/>
              </a:ext>
            </a:extLst>
          </p:cNvPr>
          <p:cNvSpPr/>
          <p:nvPr/>
        </p:nvSpPr>
        <p:spPr bwMode="auto">
          <a:xfrm>
            <a:off x="681904" y="3438381"/>
            <a:ext cx="7214296" cy="352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693" y="4581128"/>
            <a:ext cx="7542614" cy="88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54B85-BC18-96A4-1C6B-A7B7151CDE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317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BD5BF-F499-29F0-4FE1-E902418AC2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662995-3006-D598-F398-428E524AFD9B}"/>
              </a:ext>
            </a:extLst>
          </p:cNvPr>
          <p:cNvSpPr/>
          <p:nvPr/>
        </p:nvSpPr>
        <p:spPr bwMode="auto">
          <a:xfrm>
            <a:off x="720000" y="975216"/>
            <a:ext cx="9628813" cy="509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52FF2F-3A6A-B9EF-F5F1-7BF4F4FD739A}"/>
              </a:ext>
            </a:extLst>
          </p:cNvPr>
          <p:cNvSpPr/>
          <p:nvPr/>
        </p:nvSpPr>
        <p:spPr bwMode="auto">
          <a:xfrm>
            <a:off x="681904" y="1799490"/>
            <a:ext cx="6942857" cy="4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43C363-DB23-8B31-9D8B-1F8D63A63737}"/>
              </a:ext>
            </a:extLst>
          </p:cNvPr>
          <p:cNvSpPr/>
          <p:nvPr/>
        </p:nvSpPr>
        <p:spPr bwMode="auto">
          <a:xfrm>
            <a:off x="681904" y="3289862"/>
            <a:ext cx="6942857" cy="1075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64D94F-AD82-43D4-FA22-F3AFF585FB9C}"/>
              </a:ext>
            </a:extLst>
          </p:cNvPr>
          <p:cNvSpPr/>
          <p:nvPr/>
        </p:nvSpPr>
        <p:spPr bwMode="auto">
          <a:xfrm>
            <a:off x="681904" y="4837781"/>
            <a:ext cx="8366424" cy="4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852FF2F-3A6A-B9EF-F5F1-7BF4F4FD739A}"/>
              </a:ext>
            </a:extLst>
          </p:cNvPr>
          <p:cNvSpPr/>
          <p:nvPr/>
        </p:nvSpPr>
        <p:spPr bwMode="auto">
          <a:xfrm>
            <a:off x="659742" y="2442187"/>
            <a:ext cx="6942857" cy="61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636" y="5801320"/>
            <a:ext cx="6552728" cy="86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5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3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3673B-63EB-7C3F-A245-E16AA70990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BF952E-4465-395A-0EB5-CBC9310E9FD5}"/>
              </a:ext>
            </a:extLst>
          </p:cNvPr>
          <p:cNvSpPr/>
          <p:nvPr/>
        </p:nvSpPr>
        <p:spPr bwMode="auto">
          <a:xfrm>
            <a:off x="843809" y="999612"/>
            <a:ext cx="3596007" cy="381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0D682B-5A6F-2C58-4E6B-EA1B575EF234}"/>
              </a:ext>
            </a:extLst>
          </p:cNvPr>
          <p:cNvSpPr/>
          <p:nvPr/>
        </p:nvSpPr>
        <p:spPr bwMode="auto">
          <a:xfrm>
            <a:off x="681904" y="1838613"/>
            <a:ext cx="4982048" cy="409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E8D7E1-C020-E8C1-267B-1E14FDBACF92}"/>
              </a:ext>
            </a:extLst>
          </p:cNvPr>
          <p:cNvSpPr/>
          <p:nvPr/>
        </p:nvSpPr>
        <p:spPr bwMode="auto">
          <a:xfrm>
            <a:off x="681904" y="2668080"/>
            <a:ext cx="10310640" cy="390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94AD4FD-4C6B-108C-086C-1D9676F3CFD5}"/>
              </a:ext>
            </a:extLst>
          </p:cNvPr>
          <p:cNvSpPr/>
          <p:nvPr/>
        </p:nvSpPr>
        <p:spPr bwMode="auto">
          <a:xfrm>
            <a:off x="704827" y="3501008"/>
            <a:ext cx="1571428" cy="36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2BA5720-8FE5-D64F-583E-5A03058A6438}"/>
              </a:ext>
            </a:extLst>
          </p:cNvPr>
          <p:cNvSpPr/>
          <p:nvPr/>
        </p:nvSpPr>
        <p:spPr bwMode="auto">
          <a:xfrm>
            <a:off x="681904" y="4346082"/>
            <a:ext cx="5742857" cy="352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299492"/>
            <a:ext cx="6552728" cy="86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96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8E14D-1A46-E452-75DE-5AC933815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267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092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41</cp:revision>
  <dcterms:created xsi:type="dcterms:W3CDTF">2015-09-16T06:52:26Z</dcterms:created>
  <dcterms:modified xsi:type="dcterms:W3CDTF">2024-08-12T13:42:11Z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