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69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067505"/>
            <a:ext cx="10801200" cy="722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1D268-D38D-3A9E-90DC-9AEECC83E6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20001" y="2658222"/>
            <a:ext cx="9078454" cy="93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559496" y="3933056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4767834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89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A9564-9EBD-29C5-7CF8-6C4493C31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265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702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589EF-1A1B-CBD9-EE83-7C1A57E191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20000" y="980728"/>
            <a:ext cx="912041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467289" y="2257655"/>
            <a:ext cx="838684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559496" y="3806566"/>
            <a:ext cx="838684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5111422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41607" y="5868248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0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731F1-7F70-5E31-C027-6BE3BEA31C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20001" y="2750405"/>
            <a:ext cx="9113598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75520" y="3717032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4641490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3D101-F538-85F9-50B2-F0689EE6C3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4"/>
          <a:stretch/>
        </p:blipFill>
        <p:spPr>
          <a:xfrm>
            <a:off x="767408" y="1052736"/>
            <a:ext cx="10800000" cy="394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551384" y="2389274"/>
            <a:ext cx="9217757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3429000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03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A7A3B-C2A1-E77C-8B73-501A54F2D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20001" y="1982948"/>
            <a:ext cx="9082322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75520" y="2672719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3715013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2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7DD7A-36C1-9D84-884B-A85F41FB6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20001" y="2637219"/>
            <a:ext cx="9122656" cy="972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3971401"/>
            <a:ext cx="8386841" cy="96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1" y="5302818"/>
            <a:ext cx="8386841" cy="1269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1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EB0B9-6235-74C8-A847-9DE2DEC751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4"/>
          <a:stretch/>
        </p:blipFill>
        <p:spPr>
          <a:xfrm>
            <a:off x="623392" y="1196752"/>
            <a:ext cx="10800000" cy="334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64774D-19A4-6CE4-6C36-C8AC0D7C3686}"/>
              </a:ext>
            </a:extLst>
          </p:cNvPr>
          <p:cNvSpPr/>
          <p:nvPr/>
        </p:nvSpPr>
        <p:spPr bwMode="auto">
          <a:xfrm>
            <a:off x="623393" y="2270896"/>
            <a:ext cx="4542856" cy="52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3076476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21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7ED04-6822-7CD1-5C5B-8614F4EA26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32656"/>
            <a:ext cx="105290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67409" y="2267815"/>
            <a:ext cx="9065112" cy="108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559496" y="3645024"/>
            <a:ext cx="8386841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5085185"/>
            <a:ext cx="8386841" cy="893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0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73280-5328-AABA-A871-A59DDF1F5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20000" y="2315322"/>
            <a:ext cx="9120417" cy="1113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478054" y="3717032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631504" y="4663935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5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D7829-B028-F30B-DBEB-574FF1010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720001" y="1989000"/>
            <a:ext cx="9082322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2723953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3769762"/>
            <a:ext cx="8386841" cy="1027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A2327BB-1174-758A-2DED-A65F81A5ABB7}"/>
              </a:ext>
            </a:extLst>
          </p:cNvPr>
          <p:cNvSpPr/>
          <p:nvPr/>
        </p:nvSpPr>
        <p:spPr bwMode="auto">
          <a:xfrm>
            <a:off x="1703512" y="5111422"/>
            <a:ext cx="8386841" cy="705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13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37</cp:revision>
  <dcterms:created xsi:type="dcterms:W3CDTF">2015-09-16T06:52:26Z</dcterms:created>
  <dcterms:modified xsi:type="dcterms:W3CDTF">2024-08-12T13:15:48Z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