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1" r:id="rId5"/>
    <p:sldId id="376" r:id="rId6"/>
    <p:sldId id="378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03" name="yt_image_1150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6" name="yt_shape_11506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有理数除法法则</a:t>
            </a:r>
          </a:p>
        </p:txBody>
      </p:sp>
      <p:sp>
        <p:nvSpPr>
          <p:cNvPr id="11507" name="yt_shape_11507"/>
          <p:cNvSpPr txBox="1"/>
          <p:nvPr/>
        </p:nvSpPr>
        <p:spPr>
          <a:xfrm>
            <a:off x="540000" y="2102862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08" name="yt_table_11508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370113"/>
                  </p:ext>
                </p:extLst>
              </p:nvPr>
            </p:nvGraphicFramePr>
            <p:xfrm>
              <a:off x="540056" y="2582165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508" name="yt_table_11508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370113"/>
                  </p:ext>
                </p:extLst>
              </p:nvPr>
            </p:nvGraphicFramePr>
            <p:xfrm>
              <a:off x="540056" y="2582165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549307124">
            <a:extLst>
              <a:ext uri="{FF2B5EF4-FFF2-40B4-BE49-F238E27FC236}">
                <a16:creationId xmlns:a16="http://schemas.microsoft.com/office/drawing/2014/main" id="{D34D88AA-72E6-C71C-49BF-55B3E3454B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F5EBF5-C61B-618B-DEDF-EEFCF08A87CC}"/>
              </a:ext>
            </a:extLst>
          </p:cNvPr>
          <p:cNvSpPr txBox="1"/>
          <p:nvPr/>
        </p:nvSpPr>
        <p:spPr>
          <a:xfrm>
            <a:off x="6469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09" name="yt_shape_11509"/>
              <p:cNvSpPr txBox="1"/>
              <p:nvPr/>
            </p:nvSpPr>
            <p:spPr>
              <a:xfrm>
                <a:off x="540000" y="3472689"/>
                <a:ext cx="10740576" cy="21885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09" name="yt_shape_11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72689"/>
                <a:ext cx="10740576" cy="2188559"/>
              </a:xfrm>
              <a:prstGeom prst="rect">
                <a:avLst/>
              </a:prstGeom>
              <a:blipFill>
                <a:blip r:embed="rId5"/>
                <a:stretch>
                  <a:fillRect l="-1760" t="-2507" b="-11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E11EF44-1B18-6802-8A30-1B20B12D443C}"/>
              </a:ext>
            </a:extLst>
          </p:cNvPr>
          <p:cNvSpPr txBox="1"/>
          <p:nvPr/>
        </p:nvSpPr>
        <p:spPr>
          <a:xfrm>
            <a:off x="449989" y="456152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57A2FE-C3C9-A329-B394-E89DDFF6B2F7}"/>
              </a:ext>
            </a:extLst>
          </p:cNvPr>
          <p:cNvSpPr txBox="1"/>
          <p:nvPr/>
        </p:nvSpPr>
        <p:spPr>
          <a:xfrm>
            <a:off x="1631504" y="50370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6DE54A-7D2D-3743-DC50-59D1E005ADCE}"/>
                  </a:ext>
                </a:extLst>
              </p:cNvPr>
              <p:cNvSpPr txBox="1"/>
              <p:nvPr/>
            </p:nvSpPr>
            <p:spPr>
              <a:xfrm>
                <a:off x="5951984" y="4467816"/>
                <a:ext cx="28423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6DE54A-7D2D-3743-DC50-59D1E005AD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984" y="4467816"/>
                <a:ext cx="2842324" cy="769062"/>
              </a:xfrm>
              <a:prstGeom prst="rect">
                <a:avLst/>
              </a:prstGeom>
              <a:blipFill>
                <a:blip r:embed="rId6"/>
                <a:stretch>
                  <a:fillRect l="-32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3CD1171-2B6A-A44F-D457-0EB493CE21E0}"/>
              </a:ext>
            </a:extLst>
          </p:cNvPr>
          <p:cNvSpPr txBox="1"/>
          <p:nvPr/>
        </p:nvSpPr>
        <p:spPr>
          <a:xfrm>
            <a:off x="7161753" y="5143266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化简分数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17" name="yt_shape_11517"/>
              <p:cNvSpPr txBox="1"/>
              <p:nvPr/>
            </p:nvSpPr>
            <p:spPr>
              <a:xfrm>
                <a:off x="540119" y="1399565"/>
                <a:ext cx="11492915" cy="11197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7661c"/>
                  </a:rPr>
                  <a:t>其中正确的个数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17" name="yt_shape_1151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19794"/>
              </a:xfrm>
              <a:prstGeom prst="rect">
                <a:avLst/>
              </a:prstGeom>
              <a:blipFill>
                <a:blip r:embed="rId2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19" name="yt_table_115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436765"/>
              </p:ext>
            </p:extLst>
          </p:nvPr>
        </p:nvGraphicFramePr>
        <p:xfrm>
          <a:off x="540056" y="257014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11521" name="yt_shape_11521"/>
          <p:cNvSpPr txBox="1"/>
          <p:nvPr/>
        </p:nvSpPr>
        <p:spPr>
          <a:xfrm>
            <a:off x="540000" y="3096318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2" name="yt_shape_11522"/>
              <p:cNvSpPr txBox="1"/>
              <p:nvPr/>
            </p:nvSpPr>
            <p:spPr>
              <a:xfrm>
                <a:off x="540000" y="3575621"/>
                <a:ext cx="621323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22" name="yt_shape_115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5621"/>
                <a:ext cx="6213239" cy="648575"/>
              </a:xfrm>
              <a:prstGeom prst="rect">
                <a:avLst/>
              </a:prstGeom>
              <a:blipFill>
                <a:blip r:embed="rId3"/>
                <a:stretch>
                  <a:fillRect l="-3042" r="-206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24" name="yt_shape_11524"/>
              <p:cNvSpPr txBox="1"/>
              <p:nvPr/>
            </p:nvSpPr>
            <p:spPr>
              <a:xfrm>
                <a:off x="540000" y="4274984"/>
                <a:ext cx="682879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524" name="yt_shape_115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4984"/>
                <a:ext cx="6828792" cy="642740"/>
              </a:xfrm>
              <a:prstGeom prst="rect">
                <a:avLst/>
              </a:prstGeom>
              <a:blipFill>
                <a:blip r:embed="rId4"/>
                <a:stretch>
                  <a:fillRect l="-2768" r="-178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307201">
            <a:extLst>
              <a:ext uri="{FF2B5EF4-FFF2-40B4-BE49-F238E27FC236}">
                <a16:creationId xmlns:a16="http://schemas.microsoft.com/office/drawing/2014/main" id="{1D40403F-AB5F-F9F5-8D42-E479881A6C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136A51-494C-DEA8-AA1D-00CADE713205}"/>
              </a:ext>
            </a:extLst>
          </p:cNvPr>
          <p:cNvSpPr txBox="1"/>
          <p:nvPr/>
        </p:nvSpPr>
        <p:spPr>
          <a:xfrm>
            <a:off x="1364508" y="203735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285EAB-0917-3933-69B1-F89AF721C56D}"/>
              </a:ext>
            </a:extLst>
          </p:cNvPr>
          <p:cNvSpPr txBox="1"/>
          <p:nvPr/>
        </p:nvSpPr>
        <p:spPr>
          <a:xfrm>
            <a:off x="2335939" y="3528815"/>
            <a:ext cx="1704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35C77C-AE4B-81A2-7C42-81B8E6761334}"/>
              </a:ext>
            </a:extLst>
          </p:cNvPr>
          <p:cNvSpPr txBox="1"/>
          <p:nvPr/>
        </p:nvSpPr>
        <p:spPr>
          <a:xfrm>
            <a:off x="4469539" y="3528815"/>
            <a:ext cx="6372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A9D624-5B7B-55CE-8487-4240BAB05CDD}"/>
              </a:ext>
            </a:extLst>
          </p:cNvPr>
          <p:cNvSpPr txBox="1"/>
          <p:nvPr/>
        </p:nvSpPr>
        <p:spPr>
          <a:xfrm>
            <a:off x="5536339" y="3528815"/>
            <a:ext cx="942086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F4AF3C-8706-E5B0-620F-88C8EC4A86D5}"/>
              </a:ext>
            </a:extLst>
          </p:cNvPr>
          <p:cNvSpPr txBox="1"/>
          <p:nvPr/>
        </p:nvSpPr>
        <p:spPr>
          <a:xfrm>
            <a:off x="2335939" y="4228178"/>
            <a:ext cx="17040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A5EDCA-A6B2-5D33-CE62-75C00F5DDC73}"/>
              </a:ext>
            </a:extLst>
          </p:cNvPr>
          <p:cNvSpPr txBox="1"/>
          <p:nvPr/>
        </p:nvSpPr>
        <p:spPr>
          <a:xfrm>
            <a:off x="4469539" y="4228178"/>
            <a:ext cx="17040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4FA200-E2CC-2304-A5DE-6B5B76817CE4}"/>
              </a:ext>
            </a:extLst>
          </p:cNvPr>
          <p:cNvSpPr txBox="1"/>
          <p:nvPr/>
        </p:nvSpPr>
        <p:spPr>
          <a:xfrm>
            <a:off x="6603139" y="4228178"/>
            <a:ext cx="637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26" name="yt_shape_11526"/>
          <p:cNvSpPr txBox="1"/>
          <p:nvPr/>
        </p:nvSpPr>
        <p:spPr>
          <a:xfrm>
            <a:off x="540000" y="5085184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dirty="0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有理数除法的应用</a:t>
            </a:r>
          </a:p>
        </p:txBody>
      </p:sp>
      <p:sp>
        <p:nvSpPr>
          <p:cNvPr id="11527" name="yt_shape_11527"/>
          <p:cNvSpPr txBox="1"/>
          <p:nvPr/>
        </p:nvSpPr>
        <p:spPr>
          <a:xfrm>
            <a:off x="540119" y="55892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某冷冻厂的一个冷库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现在的室温是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现在一批食品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1e6f,isEnd"/>
              </a:rPr>
              <a:t>的环境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下冷藏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如果每小时能降温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那么降到所需温度需要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" name="yt_shape_1723549307267">
            <a:extLst>
              <a:ext uri="{FF2B5EF4-FFF2-40B4-BE49-F238E27FC236}">
                <a16:creationId xmlns:a16="http://schemas.microsoft.com/office/drawing/2014/main" id="{BFBBF06A-0751-FBDF-B09D-58EF07DC2B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135218"/>
            <a:ext cx="1276542" cy="34436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176DFA3-26DF-6AF6-36BE-84E490311505}"/>
              </a:ext>
            </a:extLst>
          </p:cNvPr>
          <p:cNvSpPr txBox="1"/>
          <p:nvPr/>
        </p:nvSpPr>
        <p:spPr>
          <a:xfrm>
            <a:off x="8063757" y="60179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9" name="yt_shape_1152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28" name="yt_image_11528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31" name="yt_shape_11531"/>
              <p:cNvSpPr txBox="1"/>
              <p:nvPr/>
            </p:nvSpPr>
            <p:spPr>
              <a:xfrm>
                <a:off x="540000" y="1591869"/>
                <a:ext cx="841159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那么下列结论成立的是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531" name="yt_shape_1153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8411598" cy="651653"/>
              </a:xfrm>
              <a:prstGeom prst="rect">
                <a:avLst/>
              </a:prstGeom>
              <a:blipFill>
                <a:blip r:embed="rId3"/>
                <a:stretch>
                  <a:fillRect l="-2248" r="-1305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33" name="yt_table_115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7008"/>
              </p:ext>
            </p:extLst>
          </p:nvPr>
        </p:nvGraphicFramePr>
        <p:xfrm>
          <a:off x="540056" y="2294310"/>
          <a:ext cx="6275706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535" name="yt_shape_11535"/>
              <p:cNvSpPr txBox="1"/>
              <p:nvPr/>
            </p:nvSpPr>
            <p:spPr>
              <a:xfrm>
                <a:off x="540000" y="3295865"/>
                <a:ext cx="6838410" cy="28694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的乘积等于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535" name="yt_shape_11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5865"/>
                <a:ext cx="6838410" cy="2869440"/>
              </a:xfrm>
              <a:prstGeom prst="rect">
                <a:avLst/>
              </a:prstGeom>
              <a:blipFill>
                <a:blip r:embed="rId4"/>
                <a:stretch>
                  <a:fillRect l="-2765" r="-1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0EE9D2-3E36-5D4E-48ED-958E29B13C4B}"/>
              </a:ext>
            </a:extLst>
          </p:cNvPr>
          <p:cNvSpPr txBox="1"/>
          <p:nvPr/>
        </p:nvSpPr>
        <p:spPr>
          <a:xfrm>
            <a:off x="7967436" y="1545063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79A31C-7DBB-89EF-AC7F-2C56C62F73B2}"/>
              </a:ext>
            </a:extLst>
          </p:cNvPr>
          <p:cNvSpPr txBox="1"/>
          <p:nvPr/>
        </p:nvSpPr>
        <p:spPr>
          <a:xfrm>
            <a:off x="3800249" y="3920507"/>
            <a:ext cx="9420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9E2C81-1680-02C1-3B97-F1EF69DAF03C}"/>
              </a:ext>
            </a:extLst>
          </p:cNvPr>
          <p:cNvSpPr txBox="1"/>
          <p:nvPr/>
        </p:nvSpPr>
        <p:spPr>
          <a:xfrm>
            <a:off x="4200299" y="4609863"/>
            <a:ext cx="9420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86B0B2-A85D-1CD1-12BB-5EA75CFFFC3A}"/>
                  </a:ext>
                </a:extLst>
              </p:cNvPr>
              <p:cNvSpPr txBox="1"/>
              <p:nvPr/>
            </p:nvSpPr>
            <p:spPr>
              <a:xfrm>
                <a:off x="6236427" y="5299219"/>
                <a:ext cx="10135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1686B0B2-A85D-1CD1-12BB-5EA75CFFF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427" y="5299219"/>
                <a:ext cx="1013524" cy="769062"/>
              </a:xfrm>
              <a:prstGeom prst="rect">
                <a:avLst/>
              </a:prstGeom>
              <a:blipFill>
                <a:blip r:embed="rId5"/>
                <a:stretch>
                  <a:fillRect l="-90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9C110C0-6C77-C209-F9D3-822912CCCC12}"/>
              </a:ext>
            </a:extLst>
          </p:cNvPr>
          <p:cNvCxnSpPr/>
          <p:nvPr/>
        </p:nvCxnSpPr>
        <p:spPr>
          <a:xfrm>
            <a:off x="6021638" y="6040525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44" name="yt_shape_11544"/>
              <p:cNvSpPr txBox="1"/>
              <p:nvPr/>
            </p:nvSpPr>
            <p:spPr>
              <a:xfrm>
                <a:off x="540000" y="1460972"/>
                <a:ext cx="5446812" cy="40486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44" name="yt_shape_11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0972"/>
                <a:ext cx="5446812" cy="4048609"/>
              </a:xfrm>
              <a:prstGeom prst="rect">
                <a:avLst/>
              </a:prstGeom>
              <a:blipFill>
                <a:blip r:embed="rId2"/>
                <a:stretch>
                  <a:fillRect l="-3471" r="-2464" b="-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62A597-6106-B98F-429D-19C0500948A7}"/>
                  </a:ext>
                </a:extLst>
              </p:cNvPr>
              <p:cNvSpPr txBox="1"/>
              <p:nvPr/>
            </p:nvSpPr>
            <p:spPr>
              <a:xfrm>
                <a:off x="449989" y="2089044"/>
                <a:ext cx="45425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62A597-6106-B98F-429D-19C050094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9044"/>
                <a:ext cx="4542536" cy="767474"/>
              </a:xfrm>
              <a:prstGeom prst="rect">
                <a:avLst/>
              </a:prstGeom>
              <a:blipFill>
                <a:blip r:embed="rId3"/>
                <a:stretch>
                  <a:fillRect l="-2148" r="-201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3DEC1C-3F67-C70D-15AB-58F4D85AD100}"/>
                  </a:ext>
                </a:extLst>
              </p:cNvPr>
              <p:cNvSpPr txBox="1"/>
              <p:nvPr/>
            </p:nvSpPr>
            <p:spPr>
              <a:xfrm>
                <a:off x="1648565" y="2762906"/>
                <a:ext cx="8611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3DEC1C-3F67-C70D-15AB-58F4D85AD1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565" y="2762906"/>
                <a:ext cx="861124" cy="768490"/>
              </a:xfrm>
              <a:prstGeom prst="rect">
                <a:avLst/>
              </a:prstGeom>
              <a:blipFill>
                <a:blip r:embed="rId4"/>
                <a:stretch>
                  <a:fillRect l="-10563" r="-112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15E7F5-3AE9-01C3-7407-299D096C8FFA}"/>
                  </a:ext>
                </a:extLst>
              </p:cNvPr>
              <p:cNvSpPr txBox="1"/>
              <p:nvPr/>
            </p:nvSpPr>
            <p:spPr>
              <a:xfrm>
                <a:off x="449989" y="4111646"/>
                <a:ext cx="42139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15E7F5-3AE9-01C3-7407-299D096C8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1646"/>
                <a:ext cx="4213923" cy="769062"/>
              </a:xfrm>
              <a:prstGeom prst="rect">
                <a:avLst/>
              </a:prstGeom>
              <a:blipFill>
                <a:blip r:embed="rId5"/>
                <a:stretch>
                  <a:fillRect l="-2315" r="-217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2323541-DFE0-420B-CDAD-D8DBCBDA3AF7}"/>
                  </a:ext>
                </a:extLst>
              </p:cNvPr>
              <p:cNvSpPr txBox="1"/>
              <p:nvPr/>
            </p:nvSpPr>
            <p:spPr>
              <a:xfrm>
                <a:off x="1648565" y="4787096"/>
                <a:ext cx="1423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2323541-DFE0-420B-CDAD-D8DBCBDA3A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8565" y="4787096"/>
                <a:ext cx="1423099" cy="730136"/>
              </a:xfrm>
              <a:prstGeom prst="rect">
                <a:avLst/>
              </a:prstGeom>
              <a:blipFill>
                <a:blip r:embed="rId6"/>
                <a:stretch>
                  <a:fillRect l="-6410" r="-683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D988E24-1190-4962-6250-F780E8BE57F1}"/>
              </a:ext>
            </a:extLst>
          </p:cNvPr>
          <p:cNvSpPr txBox="1"/>
          <p:nvPr/>
        </p:nvSpPr>
        <p:spPr>
          <a:xfrm>
            <a:off x="449989" y="980728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教材第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页例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变式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2" name="yt_shape_11552"/>
              <p:cNvSpPr txBox="1"/>
              <p:nvPr/>
            </p:nvSpPr>
            <p:spPr>
              <a:xfrm>
                <a:off x="540119" y="900000"/>
                <a:ext cx="11492915" cy="2912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若规定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9f15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2" name="yt_shape_11552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12079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529345-2C99-3A8A-ADDB-D6A9998F490C}"/>
                  </a:ext>
                </a:extLst>
              </p:cNvPr>
              <p:cNvSpPr txBox="1"/>
              <p:nvPr/>
            </p:nvSpPr>
            <p:spPr>
              <a:xfrm>
                <a:off x="450108" y="2209364"/>
                <a:ext cx="5067998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pageBreak': True}">
                <a:extLst>
                  <a:ext uri="{FF2B5EF4-FFF2-40B4-BE49-F238E27FC236}">
                    <a16:creationId xmlns:a16="http://schemas.microsoft.com/office/drawing/2014/main" id="{7E529345-2C99-3A8A-ADDB-D6A9998F4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9364"/>
                <a:ext cx="5067998" cy="765823"/>
              </a:xfrm>
              <a:prstGeom prst="rect">
                <a:avLst/>
              </a:prstGeom>
              <a:blipFill>
                <a:blip r:embed="rId3"/>
                <a:stretch>
                  <a:fillRect l="-1925" r="-19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EE4B07-DBB0-EBD1-59B7-4CF514FEFB8A}"/>
                  </a:ext>
                </a:extLst>
              </p:cNvPr>
              <p:cNvSpPr txBox="1"/>
              <p:nvPr/>
            </p:nvSpPr>
            <p:spPr>
              <a:xfrm>
                <a:off x="450108" y="2881575"/>
                <a:ext cx="6399911" cy="9491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pageBreak': True}">
                <a:extLst>
                  <a:ext uri="{FF2B5EF4-FFF2-40B4-BE49-F238E27FC236}">
                    <a16:creationId xmlns:a16="http://schemas.microsoft.com/office/drawing/2014/main" id="{9DEE4B07-DBB0-EBD1-59B7-4CF514FEF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81575"/>
                <a:ext cx="6399911" cy="949147"/>
              </a:xfrm>
              <a:prstGeom prst="rect">
                <a:avLst/>
              </a:prstGeom>
              <a:blipFill>
                <a:blip r:embed="rId4"/>
                <a:stretch>
                  <a:fillRect l="-1524" r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689</Words>
  <Application>Microsoft Office PowerPoint</Application>
  <PresentationFormat>宽屏</PresentationFormat>
  <Paragraphs>70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2024-08-14T01:23:34Z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