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208" y="3019735"/>
            <a:ext cx="10771584" cy="818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850BA4-4938-745C-0CBC-EA4BCE29E1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6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720000" y="2344911"/>
            <a:ext cx="5231983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1919536" y="3284984"/>
            <a:ext cx="3672408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11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D11EDC-130B-5FF7-346F-C4F41E063F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4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1271464" y="3004526"/>
            <a:ext cx="4360787" cy="546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1847528" y="3933056"/>
            <a:ext cx="3672408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1813178" y="4797152"/>
            <a:ext cx="3672408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41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3E3152-4866-1ED2-ACCE-F94B267A1C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6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720000" y="3113643"/>
            <a:ext cx="6312103" cy="1323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1446471" y="4581128"/>
            <a:ext cx="367240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31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619BC8-5433-7DCA-E943-707A5746F8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440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623392" y="2909697"/>
            <a:ext cx="4968552" cy="951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1343472" y="4221088"/>
            <a:ext cx="367240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1064189" y="5560638"/>
            <a:ext cx="3672408" cy="964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97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9DF04C-93D0-9D3F-1B9B-A327E97DAC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1271464" y="3013394"/>
            <a:ext cx="4320480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1991544" y="3861048"/>
            <a:ext cx="3672408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6096000" y="3017586"/>
            <a:ext cx="4506740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7608168" y="3861047"/>
            <a:ext cx="3672408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11C2F0-E43C-EA7F-9525-BE785E6612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4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720000" y="2060849"/>
            <a:ext cx="4329087" cy="661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1775520" y="3041249"/>
            <a:ext cx="3672408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5663952" y="1988840"/>
            <a:ext cx="4248472" cy="733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6240016" y="3069562"/>
            <a:ext cx="3672408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33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992027-2D04-6577-D362-226D94B8C4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66"/>
          <a:stretch/>
        </p:blipFill>
        <p:spPr>
          <a:xfrm>
            <a:off x="696000" y="1052736"/>
            <a:ext cx="10800000" cy="3672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696000" y="2182355"/>
            <a:ext cx="4247872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1919536" y="3013394"/>
            <a:ext cx="3672408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5663952" y="2178305"/>
            <a:ext cx="4425189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6600056" y="3008350"/>
            <a:ext cx="3672408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99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DE4AA8-4669-1A37-3B85-D64C58112C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55"/>
          <a:stretch/>
        </p:blipFill>
        <p:spPr>
          <a:xfrm>
            <a:off x="725236" y="1124744"/>
            <a:ext cx="10800000" cy="3977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623392" y="2276872"/>
            <a:ext cx="4458764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1959433" y="3113643"/>
            <a:ext cx="3672408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5519936" y="2294066"/>
            <a:ext cx="4824535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6352331" y="3095269"/>
            <a:ext cx="3672408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249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A1290F-D33F-5C54-0E6B-A53CDB94D4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39"/>
          <a:stretch/>
        </p:blipFill>
        <p:spPr>
          <a:xfrm>
            <a:off x="696000" y="1052736"/>
            <a:ext cx="10800000" cy="4103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1199456" y="2996952"/>
            <a:ext cx="5328591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1959842" y="3933056"/>
            <a:ext cx="3672408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94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D08D8D-2A00-A352-C9EA-23659AC11B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80"/>
          <a:stretch/>
        </p:blipFill>
        <p:spPr>
          <a:xfrm>
            <a:off x="767408" y="1022744"/>
            <a:ext cx="10800000" cy="2877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767408" y="2144401"/>
            <a:ext cx="4375036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1847528" y="3028302"/>
            <a:ext cx="3672408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46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FA031B-DA58-639F-4CB5-D409F9AC47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623392" y="1967454"/>
            <a:ext cx="4483197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1847528" y="2809176"/>
            <a:ext cx="3672408" cy="50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06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3347E3-1308-4509-A979-603FD869F2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07"/>
          <a:stretch/>
        </p:blipFill>
        <p:spPr>
          <a:xfrm>
            <a:off x="696000" y="764704"/>
            <a:ext cx="10800000" cy="4996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551384" y="2322330"/>
            <a:ext cx="5688631" cy="1250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EE3CA9E-783A-2532-B392-BEB6A1CCE5F1}"/>
              </a:ext>
            </a:extLst>
          </p:cNvPr>
          <p:cNvSpPr/>
          <p:nvPr/>
        </p:nvSpPr>
        <p:spPr bwMode="auto">
          <a:xfrm>
            <a:off x="1847528" y="3914749"/>
            <a:ext cx="3672408" cy="1026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00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40</cp:revision>
  <dcterms:created xsi:type="dcterms:W3CDTF">2015-09-16T06:52:26Z</dcterms:created>
  <dcterms:modified xsi:type="dcterms:W3CDTF">2024-08-12T13:07:30Z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