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69" r:id="rId6"/>
    <p:sldId id="373" r:id="rId7"/>
    <p:sldId id="377" r:id="rId8"/>
    <p:sldId id="378" r:id="rId9"/>
    <p:sldId id="379" r:id="rId10"/>
    <p:sldId id="380" r:id="rId11"/>
    <p:sldId id="384" r:id="rId12"/>
    <p:sldId id="387" r:id="rId13"/>
    <p:sldId id="391" r:id="rId14"/>
    <p:sldId id="388" r:id="rId15"/>
    <p:sldId id="389" r:id="rId16"/>
    <p:sldId id="392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42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6" name="yt_shape_11396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1397" name="yt_image_11397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99" name="yt_shape_11399"/>
          <p:cNvSpPr txBox="1"/>
          <p:nvPr/>
        </p:nvSpPr>
        <p:spPr>
          <a:xfrm>
            <a:off x="540119" y="191156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多个有理数相乘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积的符号由负的乘数的个数确定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d11ab,isEnd"/>
              </a:rPr>
              <a:t>当负的乘数有奇数个时积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当负的乘数有偶数个时积为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几个数相乘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如果其中有乘数为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那么积为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D29C88-1F66-E4E6-04CB-C78872DC97DE}"/>
              </a:ext>
            </a:extLst>
          </p:cNvPr>
          <p:cNvSpPr txBox="1"/>
          <p:nvPr/>
        </p:nvSpPr>
        <p:spPr>
          <a:xfrm>
            <a:off x="1059708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B77932-1A69-5406-DE5E-9EC491650BEA}"/>
              </a:ext>
            </a:extLst>
          </p:cNvPr>
          <p:cNvSpPr txBox="1"/>
          <p:nvPr/>
        </p:nvSpPr>
        <p:spPr>
          <a:xfrm>
            <a:off x="5936508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25AEE5-334B-040F-899C-3504867D1B24}"/>
              </a:ext>
            </a:extLst>
          </p:cNvPr>
          <p:cNvSpPr txBox="1"/>
          <p:nvPr/>
        </p:nvSpPr>
        <p:spPr>
          <a:xfrm>
            <a:off x="7079507" y="281573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1" name="yt_shape_11461"/>
          <p:cNvSpPr txBox="1"/>
          <p:nvPr/>
        </p:nvSpPr>
        <p:spPr>
          <a:xfrm>
            <a:off x="540000" y="2150863"/>
            <a:ext cx="800219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的所有整数的乘积等于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【变式】变条件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的所有整数的乘积等于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0D8E2B-8D26-0F13-EEE3-D2FC2D48515E}"/>
              </a:ext>
            </a:extLst>
          </p:cNvPr>
          <p:cNvSpPr txBox="1"/>
          <p:nvPr/>
        </p:nvSpPr>
        <p:spPr>
          <a:xfrm>
            <a:off x="6458486" y="210405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5A8450-84BB-3BB7-165F-B78D1F82CE29}"/>
              </a:ext>
            </a:extLst>
          </p:cNvPr>
          <p:cNvSpPr txBox="1"/>
          <p:nvPr/>
        </p:nvSpPr>
        <p:spPr>
          <a:xfrm>
            <a:off x="7307989" y="305503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60" name="yt_shape_11460"/>
          <p:cNvSpPr txBox="1"/>
          <p:nvPr/>
        </p:nvSpPr>
        <p:spPr>
          <a:xfrm>
            <a:off x="540120" y="104217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中任取三个数相乘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57b5,isEnd"/>
              </a:rPr>
              <a:t>所得的积最大值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最小值是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921592-9611-04A5-1436-7E644904FE28}"/>
              </a:ext>
            </a:extLst>
          </p:cNvPr>
          <p:cNvSpPr txBox="1"/>
          <p:nvPr/>
        </p:nvSpPr>
        <p:spPr>
          <a:xfrm>
            <a:off x="1059709" y="147085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4DEDCE-00D8-B616-EA2C-D9BCD7E45362}"/>
              </a:ext>
            </a:extLst>
          </p:cNvPr>
          <p:cNvSpPr txBox="1"/>
          <p:nvPr/>
        </p:nvSpPr>
        <p:spPr>
          <a:xfrm>
            <a:off x="3498109" y="147085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64" name="yt_shape_11464"/>
              <p:cNvSpPr txBox="1"/>
              <p:nvPr/>
            </p:nvSpPr>
            <p:spPr>
              <a:xfrm>
                <a:off x="540000" y="900000"/>
                <a:ext cx="8843768" cy="41273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4" name="yt_shape_11464" descr="{&quot;rangeId&quot;:2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43768" cy="4127348"/>
              </a:xfrm>
              <a:prstGeom prst="rect">
                <a:avLst/>
              </a:prstGeom>
              <a:blipFill>
                <a:blip r:embed="rId2"/>
                <a:stretch>
                  <a:fillRect l="-2138" t="-1329" r="-1172" b="-3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649D7D-2988-F533-528C-147B598050CA}"/>
                  </a:ext>
                </a:extLst>
              </p:cNvPr>
              <p:cNvSpPr txBox="1"/>
              <p:nvPr/>
            </p:nvSpPr>
            <p:spPr>
              <a:xfrm>
                <a:off x="449989" y="2010863"/>
                <a:ext cx="3899598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hasSerialNum': 1, 'pageBreak': True}">
                <a:extLst>
                  <a:ext uri="{FF2B5EF4-FFF2-40B4-BE49-F238E27FC236}">
                    <a16:creationId xmlns:a16="http://schemas.microsoft.com/office/drawing/2014/main" id="{CF649D7D-2988-F533-528C-147B598050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863"/>
                <a:ext cx="3899598" cy="775792"/>
              </a:xfrm>
              <a:prstGeom prst="rect">
                <a:avLst/>
              </a:prstGeom>
              <a:blipFill>
                <a:blip r:embed="rId3"/>
                <a:stretch>
                  <a:fillRect l="-2500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CEF185F-80BA-6C46-0E19-52D5A4CB43C1}"/>
              </a:ext>
            </a:extLst>
          </p:cNvPr>
          <p:cNvSpPr txBox="1"/>
          <p:nvPr/>
        </p:nvSpPr>
        <p:spPr>
          <a:xfrm>
            <a:off x="1631504" y="269304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69DA18-1525-C3B9-54DD-C5730DBB9B4D}"/>
                  </a:ext>
                </a:extLst>
              </p:cNvPr>
              <p:cNvSpPr txBox="1"/>
              <p:nvPr/>
            </p:nvSpPr>
            <p:spPr>
              <a:xfrm>
                <a:off x="449989" y="3842393"/>
                <a:ext cx="57379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hasSerialNum': 1, 'pageBreak': True}">
                <a:extLst>
                  <a:ext uri="{FF2B5EF4-FFF2-40B4-BE49-F238E27FC236}">
                    <a16:creationId xmlns:a16="http://schemas.microsoft.com/office/drawing/2014/main" id="{6069DA18-1525-C3B9-54DD-C5730DBB9B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2393"/>
                <a:ext cx="5737923" cy="767474"/>
              </a:xfrm>
              <a:prstGeom prst="rect">
                <a:avLst/>
              </a:prstGeom>
              <a:blipFill>
                <a:blip r:embed="rId4"/>
                <a:stretch>
                  <a:fillRect l="-1700" r="-170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CBFB300-0EB5-5DC3-24FB-B9B19DF4A9EB}"/>
              </a:ext>
            </a:extLst>
          </p:cNvPr>
          <p:cNvSpPr txBox="1"/>
          <p:nvPr/>
        </p:nvSpPr>
        <p:spPr>
          <a:xfrm>
            <a:off x="1631504" y="451625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73" name="yt_shape_11473"/>
              <p:cNvSpPr txBox="1"/>
              <p:nvPr/>
            </p:nvSpPr>
            <p:spPr>
              <a:xfrm>
                <a:off x="540000" y="900000"/>
                <a:ext cx="5716630" cy="27329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73" name="yt_shape_11473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16630" cy="2732928"/>
              </a:xfrm>
              <a:prstGeom prst="rect">
                <a:avLst/>
              </a:prstGeom>
              <a:blipFill>
                <a:blip r:embed="rId2"/>
                <a:stretch>
                  <a:fillRect l="-3308" r="-2241" b="-2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FF17FCB-847E-AD7D-88F4-44473A36DE49}"/>
                  </a:ext>
                </a:extLst>
              </p:cNvPr>
              <p:cNvSpPr txBox="1"/>
              <p:nvPr/>
            </p:nvSpPr>
            <p:spPr>
              <a:xfrm>
                <a:off x="449989" y="1561283"/>
                <a:ext cx="55759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FFF17FCB-847E-AD7D-88F4-44473A36DE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283"/>
                <a:ext cx="5575998" cy="772808"/>
              </a:xfrm>
              <a:prstGeom prst="rect">
                <a:avLst/>
              </a:prstGeom>
              <a:blipFill>
                <a:blip r:embed="rId3"/>
                <a:stretch>
                  <a:fillRect l="-1749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C4A17A-430E-BB88-86FD-FA16E48976BB}"/>
                  </a:ext>
                </a:extLst>
              </p:cNvPr>
              <p:cNvSpPr txBox="1"/>
              <p:nvPr/>
            </p:nvSpPr>
            <p:spPr>
              <a:xfrm>
                <a:off x="1662257" y="2240479"/>
                <a:ext cx="313759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C4A17A-430E-BB88-86FD-FA16E48976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257" y="2240479"/>
                <a:ext cx="3137599" cy="772808"/>
              </a:xfrm>
              <a:prstGeom prst="rect">
                <a:avLst/>
              </a:prstGeom>
              <a:blipFill>
                <a:blip r:embed="rId4"/>
                <a:stretch>
                  <a:fillRect l="-3113" r="-311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E41AB9-C73F-A3A8-8FD5-980BEAC49CA0}"/>
                  </a:ext>
                </a:extLst>
              </p:cNvPr>
              <p:cNvSpPr txBox="1"/>
              <p:nvPr/>
            </p:nvSpPr>
            <p:spPr>
              <a:xfrm>
                <a:off x="1662257" y="2919675"/>
                <a:ext cx="1294512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E41AB9-C73F-A3A8-8FD5-980BEAC49C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257" y="2919675"/>
                <a:ext cx="1294512" cy="733628"/>
              </a:xfrm>
              <a:prstGeom prst="rect">
                <a:avLst/>
              </a:prstGeom>
              <a:blipFill>
                <a:blip r:embed="rId5"/>
                <a:stretch>
                  <a:fillRect l="-7547" r="-754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7" name="yt_shape_11477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锦屏二中期中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乙两人玩一种游戏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牌面上分别写有数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5351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洗好牌后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将它们背面朝上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2ba1"/>
              </a:rPr>
              <a:t>每人从中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然后将牌面上的三个数相乘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结果较大者为胜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你认为你抽取到哪三张牌时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不管对方抽到其他怎样的三张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你都会赢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抽到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这三张牌时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总能赢对方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你认为你抽取到哪三张牌时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不管对方抽到其他怎样的三张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你都会输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抽到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这三张牌时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总会输给对方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的可能性有几种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把每一种都写出来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共有五种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d9cc0"/>
              </a:rPr>
              <a:t>（－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70A3D7-D792-FB9F-73F8-C35123EB9BFF}"/>
              </a:ext>
            </a:extLst>
          </p:cNvPr>
          <p:cNvSpPr txBox="1"/>
          <p:nvPr/>
        </p:nvSpPr>
        <p:spPr>
          <a:xfrm>
            <a:off x="450108" y="2755146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抽到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这三张牌时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总能赢对方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954BD8-F204-E790-6F63-6B46ACFB028D}"/>
              </a:ext>
            </a:extLst>
          </p:cNvPr>
          <p:cNvSpPr txBox="1"/>
          <p:nvPr/>
        </p:nvSpPr>
        <p:spPr>
          <a:xfrm>
            <a:off x="450108" y="3706122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抽到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这三张牌时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总会输给对方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602D39-26C4-F9CE-6DE4-65A2D9957C59}"/>
              </a:ext>
            </a:extLst>
          </p:cNvPr>
          <p:cNvSpPr txBox="1"/>
          <p:nvPr/>
        </p:nvSpPr>
        <p:spPr>
          <a:xfrm>
            <a:off x="450108" y="4657098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共有五种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d9cc0"/>
              </a:rPr>
              <a:t>（－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2849B6-F29D-9CC0-ADA4-99212F4553CA}"/>
              </a:ext>
            </a:extLst>
          </p:cNvPr>
          <p:cNvSpPr txBox="1"/>
          <p:nvPr/>
        </p:nvSpPr>
        <p:spPr>
          <a:xfrm>
            <a:off x="450108" y="5132586"/>
            <a:ext cx="7800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5" name="yt_shape_11485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84" name="yt_image_11484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87" name="yt_shape_11487"/>
              <p:cNvSpPr txBox="1"/>
              <p:nvPr/>
            </p:nvSpPr>
            <p:spPr>
              <a:xfrm>
                <a:off x="540000" y="1546795"/>
                <a:ext cx="5873403" cy="36474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487" name="yt_shape_11487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6795"/>
                <a:ext cx="5873403" cy="3647409"/>
              </a:xfrm>
              <a:prstGeom prst="rect">
                <a:avLst/>
              </a:prstGeom>
              <a:blipFill>
                <a:blip r:embed="rId3"/>
                <a:stretch>
                  <a:fillRect l="-3219" t="-1505" r="-2181" b="-1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4F5508-F050-E89E-B7B5-62DE7509F3F9}"/>
                  </a:ext>
                </a:extLst>
              </p:cNvPr>
              <p:cNvSpPr txBox="1"/>
              <p:nvPr/>
            </p:nvSpPr>
            <p:spPr>
              <a:xfrm>
                <a:off x="5331552" y="4475599"/>
                <a:ext cx="789685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4, 'hasSerialNum': 1}">
                <a:extLst>
                  <a:ext uri="{FF2B5EF4-FFF2-40B4-BE49-F238E27FC236}">
                    <a16:creationId xmlns:a16="http://schemas.microsoft.com/office/drawing/2014/main" id="{C84F5508-F050-E89E-B7B5-62DE7509F3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1552" y="4475599"/>
                <a:ext cx="789685" cy="7301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7030B84-62EB-EB02-8A18-D6E555B516E2}"/>
              </a:ext>
            </a:extLst>
          </p:cNvPr>
          <p:cNvCxnSpPr/>
          <p:nvPr/>
        </p:nvCxnSpPr>
        <p:spPr>
          <a:xfrm>
            <a:off x="5069138" y="5177979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01" name="yt_shape_11501"/>
              <p:cNvSpPr txBox="1"/>
              <p:nvPr/>
            </p:nvSpPr>
            <p:spPr>
              <a:xfrm>
                <a:off x="540000" y="2196144"/>
                <a:ext cx="7248779" cy="1324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01" name="yt_shape_115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96144"/>
                <a:ext cx="7248779" cy="1324080"/>
              </a:xfrm>
              <a:prstGeom prst="rect">
                <a:avLst/>
              </a:prstGeom>
              <a:blipFill>
                <a:blip r:embed="rId2"/>
                <a:stretch>
                  <a:fillRect l="-2607" r="-1514" b="-5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8D6F80-027E-2990-E3D6-89A9CAD914DB}"/>
                  </a:ext>
                </a:extLst>
              </p:cNvPr>
              <p:cNvSpPr txBox="1"/>
              <p:nvPr/>
            </p:nvSpPr>
            <p:spPr>
              <a:xfrm>
                <a:off x="449989" y="2149338"/>
                <a:ext cx="7358762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8D6F80-027E-2990-E3D6-89A9CAD914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49338"/>
                <a:ext cx="7358762" cy="769316"/>
              </a:xfrm>
              <a:prstGeom prst="rect">
                <a:avLst/>
              </a:prstGeom>
              <a:blipFill>
                <a:blip r:embed="rId3"/>
                <a:stretch>
                  <a:fillRect l="-1326" r="-12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03CE50-7200-F05B-EA2B-BA6E67982204}"/>
                  </a:ext>
                </a:extLst>
              </p:cNvPr>
              <p:cNvSpPr txBox="1"/>
              <p:nvPr/>
            </p:nvSpPr>
            <p:spPr>
              <a:xfrm>
                <a:off x="2440653" y="2825042"/>
                <a:ext cx="1423099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03CE50-7200-F05B-EA2B-BA6E679822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0653" y="2825042"/>
                <a:ext cx="1423099" cy="729183"/>
              </a:xfrm>
              <a:prstGeom prst="rect">
                <a:avLst/>
              </a:prstGeom>
              <a:blipFill>
                <a:blip r:embed="rId4"/>
                <a:stretch>
                  <a:fillRect l="-6410" r="-683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498" name="yt_shape_11498"/>
              <p:cNvSpPr txBox="1"/>
              <p:nvPr/>
            </p:nvSpPr>
            <p:spPr>
              <a:xfrm>
                <a:off x="540000" y="1052736"/>
                <a:ext cx="10627909" cy="11221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根据上面的规律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）×…×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98" name="yt_shape_114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52736"/>
                <a:ext cx="10627909" cy="1122102"/>
              </a:xfrm>
              <a:prstGeom prst="rect">
                <a:avLst/>
              </a:prstGeom>
              <a:blipFill>
                <a:blip r:embed="rId5"/>
                <a:stretch>
                  <a:fillRect l="-1779" t="-4891" r="-746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2" name="yt_shape_11402"/>
          <p:cNvSpPr txBox="1"/>
          <p:nvPr/>
        </p:nvSpPr>
        <p:spPr>
          <a:xfrm>
            <a:off x="4650112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401" name="yt_image_11401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0112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404" name="yt_shape_11404"/>
              <p:cNvSpPr txBox="1"/>
              <p:nvPr/>
            </p:nvSpPr>
            <p:spPr>
              <a:xfrm>
                <a:off x="540119" y="1353857"/>
                <a:ext cx="11492915" cy="46693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有带分数的先把带分数化为假分数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小数化为分数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7_8faa6"/>
                  </a:rPr>
                  <a:t>然后根据有理数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的乘法运算法则进行计算即可得解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04" name="yt_shape_114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3857"/>
                <a:ext cx="11492915" cy="4669355"/>
              </a:xfrm>
              <a:prstGeom prst="rect">
                <a:avLst/>
              </a:prstGeom>
              <a:blipFill>
                <a:blip r:embed="rId3"/>
                <a:stretch>
                  <a:fillRect l="-1645" t="-1044" b="-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4" name="yt_shape_11414"/>
          <p:cNvSpPr txBox="1"/>
          <p:nvPr/>
        </p:nvSpPr>
        <p:spPr>
          <a:xfrm>
            <a:off x="540000" y="900000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个有理数相乘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15" name="yt_table_114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789437"/>
              </p:ext>
            </p:extLst>
          </p:nvPr>
        </p:nvGraphicFramePr>
        <p:xfrm>
          <a:off x="540056" y="1379303"/>
          <a:ext cx="3471863" cy="1901952"/>
        </p:xfrm>
        <a:graphic>
          <a:graphicData uri="http://schemas.openxmlformats.org/drawingml/2006/table">
            <a:tbl>
              <a:tblPr/>
              <a:tblGrid>
                <a:gridCol w="3471863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至少有一个为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只有一个为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</a:tbl>
          </a:graphicData>
        </a:graphic>
      </p:graphicFrame>
      <p:sp>
        <p:nvSpPr>
          <p:cNvPr id="11417" name="yt_shape_11417"/>
          <p:cNvSpPr txBox="1"/>
          <p:nvPr/>
        </p:nvSpPr>
        <p:spPr>
          <a:xfrm>
            <a:off x="540000" y="3331623"/>
            <a:ext cx="20518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9" name="yt_shape_11419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18" name="yt_image_1141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1" name="yt_shape_11421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多个有理数相乘</a:t>
            </a:r>
          </a:p>
        </p:txBody>
      </p:sp>
      <p:sp>
        <p:nvSpPr>
          <p:cNvPr id="11422" name="yt_shape_11422"/>
          <p:cNvSpPr txBox="1"/>
          <p:nvPr/>
        </p:nvSpPr>
        <p:spPr>
          <a:xfrm>
            <a:off x="540000" y="2102862"/>
            <a:ext cx="75148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的有理数相乘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它们的积的符号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23" name="yt_table_114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088017"/>
              </p:ext>
            </p:extLst>
          </p:nvPr>
        </p:nvGraphicFramePr>
        <p:xfrm>
          <a:off x="540056" y="2582165"/>
          <a:ext cx="9077643" cy="950976"/>
        </p:xfrm>
        <a:graphic>
          <a:graphicData uri="http://schemas.openxmlformats.org/drawingml/2006/table">
            <a:tbl>
              <a:tblPr/>
              <a:tblGrid>
                <a:gridCol w="4996180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4081463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由乘数的个数决定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由正的乘数的个数决定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由负的乘数的个数决定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由负的乘数的大小决定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</a:tbl>
          </a:graphicData>
        </a:graphic>
      </p:graphicFrame>
      <p:sp>
        <p:nvSpPr>
          <p:cNvPr id="11425" name="yt_shape_11425"/>
          <p:cNvSpPr txBox="1"/>
          <p:nvPr/>
        </p:nvSpPr>
        <p:spPr>
          <a:xfrm>
            <a:off x="540000" y="3583719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26" name="yt_table_114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856029"/>
              </p:ext>
            </p:extLst>
          </p:nvPr>
        </p:nvGraphicFramePr>
        <p:xfrm>
          <a:off x="540056" y="4063022"/>
          <a:ext cx="9915843" cy="950976"/>
        </p:xfrm>
        <a:graphic>
          <a:graphicData uri="http://schemas.openxmlformats.org/drawingml/2006/table">
            <a:tbl>
              <a:tblPr/>
              <a:tblGrid>
                <a:gridCol w="4996180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491966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</a:tbl>
          </a:graphicData>
        </a:graphic>
      </p:graphicFrame>
      <p:sp>
        <p:nvSpPr>
          <p:cNvPr id="11428" name="yt_shape_11428"/>
          <p:cNvSpPr txBox="1"/>
          <p:nvPr/>
        </p:nvSpPr>
        <p:spPr>
          <a:xfrm>
            <a:off x="540000" y="5064576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29" name="yt_table_114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534337"/>
              </p:ext>
            </p:extLst>
          </p:nvPr>
        </p:nvGraphicFramePr>
        <p:xfrm>
          <a:off x="540056" y="5543879"/>
          <a:ext cx="9012328" cy="475488"/>
        </p:xfrm>
        <a:graphic>
          <a:graphicData uri="http://schemas.openxmlformats.org/drawingml/2006/table">
            <a:tbl>
              <a:tblPr/>
              <a:tblGrid>
                <a:gridCol w="2345410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  <a:gridCol w="2642234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  <a:gridCol w="2327370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1697314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p:pic>
        <p:nvPicPr>
          <p:cNvPr id="3" name="yt_shape_1723549299337">
            <a:extLst>
              <a:ext uri="{FF2B5EF4-FFF2-40B4-BE49-F238E27FC236}">
                <a16:creationId xmlns:a16="http://schemas.microsoft.com/office/drawing/2014/main" id="{2FA40F0E-4018-34F5-E1E7-96E76880BA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D21B0B-B0AD-2748-A4B3-D7333A0BFBD5}"/>
              </a:ext>
            </a:extLst>
          </p:cNvPr>
          <p:cNvSpPr txBox="1"/>
          <p:nvPr/>
        </p:nvSpPr>
        <p:spPr>
          <a:xfrm>
            <a:off x="70793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E27B42-DC5B-F4DB-27C1-EDD62F3DF82E}"/>
              </a:ext>
            </a:extLst>
          </p:cNvPr>
          <p:cNvSpPr txBox="1"/>
          <p:nvPr/>
        </p:nvSpPr>
        <p:spPr>
          <a:xfrm>
            <a:off x="5098189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BFAA5E-E3A3-4DDB-B531-AABD0FCFA75B}"/>
              </a:ext>
            </a:extLst>
          </p:cNvPr>
          <p:cNvSpPr txBox="1"/>
          <p:nvPr/>
        </p:nvSpPr>
        <p:spPr>
          <a:xfrm>
            <a:off x="6622189" y="50177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1" name="yt_shape_11431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判断下列各式积的符号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bd7c,isEnd"/>
              </a:rPr>
              <a:t>×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0c3f,isEnd"/>
              </a:rPr>
              <a:t>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其中积为正数的有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积为负数的有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以上两空均填序号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的计算结果为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注重过程学习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根据如图所示的程序计算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pic>
        <p:nvPicPr>
          <p:cNvPr id="11433" name="yt_image_11433" title="H_30.2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7611" y="3299001"/>
            <a:ext cx="3956776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35" name="yt_shape_11435"/>
              <p:cNvSpPr txBox="1"/>
              <p:nvPr/>
            </p:nvSpPr>
            <p:spPr>
              <a:xfrm>
                <a:off x="540000" y="3733752"/>
                <a:ext cx="6227667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当输入的数据为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输出的结果为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435" name="yt_shape_114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3752"/>
                <a:ext cx="6227667" cy="642163"/>
              </a:xfrm>
              <a:prstGeom prst="rect">
                <a:avLst/>
              </a:prstGeom>
              <a:blipFill>
                <a:blip r:embed="rId3"/>
                <a:stretch>
                  <a:fillRect l="-3036" r="-205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A1EE454-C62C-8FF5-677E-DC58810355C4}"/>
              </a:ext>
            </a:extLst>
          </p:cNvPr>
          <p:cNvSpPr txBox="1"/>
          <p:nvPr/>
        </p:nvSpPr>
        <p:spPr>
          <a:xfrm>
            <a:off x="7155707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20ED6A-7B20-8F80-D735-00ABAF499EE1}"/>
              </a:ext>
            </a:extLst>
          </p:cNvPr>
          <p:cNvSpPr txBox="1"/>
          <p:nvPr/>
        </p:nvSpPr>
        <p:spPr>
          <a:xfrm>
            <a:off x="10508507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F9AB01-7787-8A95-E258-2F5D3BCCA26A}"/>
              </a:ext>
            </a:extLst>
          </p:cNvPr>
          <p:cNvSpPr txBox="1"/>
          <p:nvPr/>
        </p:nvSpPr>
        <p:spPr>
          <a:xfrm>
            <a:off x="6241308" y="227965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2A25AA-9929-0DF1-AF15-0502462A65B1}"/>
              </a:ext>
            </a:extLst>
          </p:cNvPr>
          <p:cNvSpPr txBox="1"/>
          <p:nvPr/>
        </p:nvSpPr>
        <p:spPr>
          <a:xfrm>
            <a:off x="5855427" y="3686946"/>
            <a:ext cx="789685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37" name="yt_shape_11437"/>
              <p:cNvSpPr txBox="1"/>
              <p:nvPr/>
            </p:nvSpPr>
            <p:spPr>
              <a:xfrm>
                <a:off x="540000" y="900000"/>
                <a:ext cx="6371937" cy="4316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37" name="yt_shape_11437" descr="{&quot;rangeId&quot;:10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71937" cy="4316118"/>
              </a:xfrm>
              <a:prstGeom prst="rect">
                <a:avLst/>
              </a:prstGeom>
              <a:blipFill>
                <a:blip r:embed="rId2"/>
                <a:stretch>
                  <a:fillRect l="-2967" t="-1271" r="-1914" b="-3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C345D7-5681-8BFE-B4A4-B3590B6BFE86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42139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, 'pageBreak': True}">
                <a:extLst>
                  <a:ext uri="{FF2B5EF4-FFF2-40B4-BE49-F238E27FC236}">
                    <a16:creationId xmlns:a16="http://schemas.microsoft.com/office/drawing/2014/main" id="{4FC345D7-5681-8BFE-B4A4-B3590B6BFE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4213923" cy="768490"/>
              </a:xfrm>
              <a:prstGeom prst="rect">
                <a:avLst/>
              </a:prstGeom>
              <a:blipFill>
                <a:blip r:embed="rId3"/>
                <a:stretch>
                  <a:fillRect l="-2315" r="-231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A20562-82BA-500F-0907-2232A82C8FE3}"/>
                  </a:ext>
                </a:extLst>
              </p:cNvPr>
              <p:cNvSpPr txBox="1"/>
              <p:nvPr/>
            </p:nvSpPr>
            <p:spPr>
              <a:xfrm>
                <a:off x="1631504" y="2678438"/>
                <a:ext cx="11659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A20562-82BA-500F-0907-2232A82C8F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678438"/>
                <a:ext cx="1165924" cy="768490"/>
              </a:xfrm>
              <a:prstGeom prst="rect">
                <a:avLst/>
              </a:prstGeom>
              <a:blipFill>
                <a:blip r:embed="rId4"/>
                <a:stretch>
                  <a:fillRect l="-8377" r="-837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AE47D4C-2110-564D-1866-04E78C5641C9}"/>
                  </a:ext>
                </a:extLst>
              </p:cNvPr>
              <p:cNvSpPr txBox="1"/>
              <p:nvPr/>
            </p:nvSpPr>
            <p:spPr>
              <a:xfrm>
                <a:off x="449989" y="4028258"/>
                <a:ext cx="3442398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hasSerialNum': 1, 'pageBreak': True}">
                <a:extLst>
                  <a:ext uri="{FF2B5EF4-FFF2-40B4-BE49-F238E27FC236}">
                    <a16:creationId xmlns:a16="http://schemas.microsoft.com/office/drawing/2014/main" id="{CAE47D4C-2110-564D-1866-04E78C5641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8258"/>
                <a:ext cx="3442398" cy="768553"/>
              </a:xfrm>
              <a:prstGeom prst="rect">
                <a:avLst/>
              </a:prstGeom>
              <a:blipFill>
                <a:blip r:embed="rId5"/>
                <a:stretch>
                  <a:fillRect l="-2832" r="-265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B823439-645E-8537-38BB-E3B10652CB8C}"/>
              </a:ext>
            </a:extLst>
          </p:cNvPr>
          <p:cNvSpPr txBox="1"/>
          <p:nvPr/>
        </p:nvSpPr>
        <p:spPr>
          <a:xfrm>
            <a:off x="1631504" y="470319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6" name="yt_shape_11446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多个有理数相乘时误用符号法则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657211-CB70-2736-17E3-A63F6F358891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多个有理数相乘时误用符号法则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47" name="yt_shape_11447"/>
              <p:cNvSpPr txBox="1"/>
              <p:nvPr/>
            </p:nvSpPr>
            <p:spPr>
              <a:xfrm>
                <a:off x="540000" y="900000"/>
                <a:ext cx="6068969" cy="24648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47" name="yt_shape_11447" descr="{&quot;rangeId&quot;:12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68969" cy="2464842"/>
              </a:xfrm>
              <a:prstGeom prst="rect">
                <a:avLst/>
              </a:prstGeom>
              <a:blipFill>
                <a:blip r:embed="rId2"/>
                <a:stretch>
                  <a:fillRect l="-3116" r="-2111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90F0D48-6FE4-F2FE-C09C-565D8964653A}"/>
                  </a:ext>
                </a:extLst>
              </p:cNvPr>
              <p:cNvSpPr txBox="1"/>
              <p:nvPr/>
            </p:nvSpPr>
            <p:spPr>
              <a:xfrm>
                <a:off x="449989" y="1525405"/>
                <a:ext cx="6114161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pageBreak': True}">
                <a:extLst>
                  <a:ext uri="{FF2B5EF4-FFF2-40B4-BE49-F238E27FC236}">
                    <a16:creationId xmlns:a16="http://schemas.microsoft.com/office/drawing/2014/main" id="{090F0D48-6FE4-F2FE-C09C-565D896465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5405"/>
                <a:ext cx="6114161" cy="765823"/>
              </a:xfrm>
              <a:prstGeom prst="rect">
                <a:avLst/>
              </a:prstGeom>
              <a:blipFill>
                <a:blip r:embed="rId3"/>
                <a:stretch>
                  <a:fillRect l="-159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EA0A562-A3A5-770A-5259-A9F7C718FB34}"/>
                  </a:ext>
                </a:extLst>
              </p:cNvPr>
              <p:cNvSpPr txBox="1"/>
              <p:nvPr/>
            </p:nvSpPr>
            <p:spPr>
              <a:xfrm>
                <a:off x="1631504" y="2197616"/>
                <a:ext cx="3066161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EA0A562-A3A5-770A-5259-A9F7C718FB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197616"/>
                <a:ext cx="3066161" cy="765823"/>
              </a:xfrm>
              <a:prstGeom prst="rect">
                <a:avLst/>
              </a:prstGeom>
              <a:blipFill>
                <a:blip r:embed="rId4"/>
                <a:stretch>
                  <a:fillRect l="-3181" r="-298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32400E2-50B2-4949-4D0A-0B0FA71CB495}"/>
              </a:ext>
            </a:extLst>
          </p:cNvPr>
          <p:cNvSpPr txBox="1"/>
          <p:nvPr/>
        </p:nvSpPr>
        <p:spPr>
          <a:xfrm>
            <a:off x="1631504" y="286982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2" name="yt_shape_1145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51" name="yt_image_11451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54" name="yt_shape_11454"/>
          <p:cNvSpPr txBox="1"/>
          <p:nvPr/>
        </p:nvSpPr>
        <p:spPr>
          <a:xfrm>
            <a:off x="540000" y="1591869"/>
            <a:ext cx="4361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55" name="yt_table_1145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364712"/>
              </p:ext>
            </p:extLst>
          </p:nvPr>
        </p:nvGraphicFramePr>
        <p:xfrm>
          <a:off x="540056" y="2071172"/>
          <a:ext cx="4578350" cy="1901952"/>
        </p:xfrm>
        <a:graphic>
          <a:graphicData uri="http://schemas.openxmlformats.org/drawingml/2006/table">
            <a:tbl>
              <a:tblPr/>
              <a:tblGrid>
                <a:gridCol w="4578350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中至少有一个为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中最多有一个为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</a:tbl>
          </a:graphicData>
        </a:graphic>
      </p:graphicFrame>
      <p:sp>
        <p:nvSpPr>
          <p:cNvPr id="11457" name="yt_shape_11457"/>
          <p:cNvSpPr txBox="1"/>
          <p:nvPr/>
        </p:nvSpPr>
        <p:spPr>
          <a:xfrm>
            <a:off x="540000" y="4023492"/>
            <a:ext cx="103441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那么这四个数中负的乘数有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58" name="yt_table_114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002623"/>
              </p:ext>
            </p:extLst>
          </p:nvPr>
        </p:nvGraphicFramePr>
        <p:xfrm>
          <a:off x="540056" y="4502795"/>
          <a:ext cx="43707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4F71325-9DDF-7920-53DB-F21BBDA037FA}"/>
              </a:ext>
            </a:extLst>
          </p:cNvPr>
          <p:cNvSpPr txBox="1"/>
          <p:nvPr/>
        </p:nvSpPr>
        <p:spPr>
          <a:xfrm>
            <a:off x="3956777" y="15450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E7DFE7-65C2-8B8D-9D02-2FD5309A3DF2}"/>
              </a:ext>
            </a:extLst>
          </p:cNvPr>
          <p:cNvSpPr txBox="1"/>
          <p:nvPr/>
        </p:nvSpPr>
        <p:spPr>
          <a:xfrm>
            <a:off x="9863864" y="39766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1667</Words>
  <Application>Microsoft Office PowerPoint</Application>
  <PresentationFormat>宽屏</PresentationFormat>
  <Paragraphs>137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2024-08-14T01:20:22Z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