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7" r:id="rId6"/>
    <p:sldId id="369" r:id="rId7"/>
    <p:sldId id="371" r:id="rId8"/>
    <p:sldId id="372" r:id="rId9"/>
    <p:sldId id="373" r:id="rId10"/>
    <p:sldId id="374" r:id="rId11"/>
    <p:sldId id="378" r:id="rId12"/>
    <p:sldId id="379" r:id="rId13"/>
    <p:sldId id="384" r:id="rId14"/>
    <p:sldId id="380" r:id="rId15"/>
    <p:sldId id="38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31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2" name="yt_shape_14732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4733" name="yt_image_14733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5" name="yt_shape_14735"/>
          <p:cNvSpPr txBox="1"/>
          <p:nvPr/>
        </p:nvSpPr>
        <p:spPr>
          <a:xfrm>
            <a:off x="540000" y="1911566"/>
            <a:ext cx="84638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把一条线段分成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相等线段的点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叫作这条线段的中点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A9AD2A-7AA3-4B1E-49F3-C6D47AA3B93B}"/>
              </a:ext>
            </a:extLst>
          </p:cNvPr>
          <p:cNvSpPr txBox="1"/>
          <p:nvPr/>
        </p:nvSpPr>
        <p:spPr>
          <a:xfrm>
            <a:off x="2888389" y="186476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737" name="yt_shape_14737"/>
          <p:cNvSpPr txBox="1"/>
          <p:nvPr/>
        </p:nvSpPr>
        <p:spPr>
          <a:xfrm>
            <a:off x="4722120" y="2646366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736" name="yt_image_14736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120" y="2720340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9" name="yt_shape_14739"/>
          <p:cNvSpPr txBox="1"/>
          <p:nvPr/>
        </p:nvSpPr>
        <p:spPr>
          <a:xfrm>
            <a:off x="540119" y="3100223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三点在同一条直线上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d876"/>
              </a:rPr>
              <a:t>的中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如图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4741" name="yt_image_14741" title="H_37.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6897" y="4674846"/>
            <a:ext cx="2778204" cy="48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8" name="yt_shape_1479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两点把线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三部分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49c3"/>
              </a:rPr>
              <a:t>的中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99" name="yt_image_14799" title="H_21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9242" y="2011799"/>
            <a:ext cx="3373515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01" name="yt_shape_14801"/>
          <p:cNvSpPr txBox="1"/>
          <p:nvPr/>
        </p:nvSpPr>
        <p:spPr>
          <a:xfrm>
            <a:off x="540000" y="2341417"/>
            <a:ext cx="7346563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A8F9A2-7B26-7218-ABC7-04634A5E1F20}"/>
              </a:ext>
            </a:extLst>
          </p:cNvPr>
          <p:cNvSpPr txBox="1"/>
          <p:nvPr/>
        </p:nvSpPr>
        <p:spPr>
          <a:xfrm>
            <a:off x="449989" y="2294611"/>
            <a:ext cx="665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510F06-B95D-3720-4600-BE24388C541F}"/>
              </a:ext>
            </a:extLst>
          </p:cNvPr>
          <p:cNvSpPr txBox="1"/>
          <p:nvPr/>
        </p:nvSpPr>
        <p:spPr>
          <a:xfrm>
            <a:off x="449989" y="2770099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06BC77-D577-4D24-6269-9980E850ACA5}"/>
              </a:ext>
            </a:extLst>
          </p:cNvPr>
          <p:cNvSpPr txBox="1"/>
          <p:nvPr/>
        </p:nvSpPr>
        <p:spPr>
          <a:xfrm>
            <a:off x="449989" y="3245587"/>
            <a:ext cx="316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E25024-5D4A-105A-D71F-C10645FFCB95}"/>
              </a:ext>
            </a:extLst>
          </p:cNvPr>
          <p:cNvSpPr txBox="1"/>
          <p:nvPr/>
        </p:nvSpPr>
        <p:spPr>
          <a:xfrm>
            <a:off x="449989" y="3721075"/>
            <a:ext cx="356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BC23BD-50EE-F440-DE5F-B12BED28D5FB}"/>
              </a:ext>
            </a:extLst>
          </p:cNvPr>
          <p:cNvSpPr txBox="1"/>
          <p:nvPr/>
        </p:nvSpPr>
        <p:spPr>
          <a:xfrm>
            <a:off x="449989" y="4196563"/>
            <a:ext cx="552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5AB3C8-C189-5302-ACA8-F4714C879E9B}"/>
              </a:ext>
            </a:extLst>
          </p:cNvPr>
          <p:cNvSpPr txBox="1"/>
          <p:nvPr/>
        </p:nvSpPr>
        <p:spPr>
          <a:xfrm>
            <a:off x="449989" y="4672051"/>
            <a:ext cx="2458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E22C21-77A3-AEC6-D78E-799F3E448040}"/>
              </a:ext>
            </a:extLst>
          </p:cNvPr>
          <p:cNvSpPr txBox="1"/>
          <p:nvPr/>
        </p:nvSpPr>
        <p:spPr>
          <a:xfrm>
            <a:off x="449989" y="5147539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93B195D-0193-0278-DB82-A47FAE272B95}"/>
              </a:ext>
            </a:extLst>
          </p:cNvPr>
          <p:cNvSpPr txBox="1"/>
          <p:nvPr/>
        </p:nvSpPr>
        <p:spPr>
          <a:xfrm>
            <a:off x="449989" y="5623027"/>
            <a:ext cx="745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92C3C3-B692-98D4-ED2F-D443D03E95B2}"/>
              </a:ext>
            </a:extLst>
          </p:cNvPr>
          <p:cNvSpPr txBox="1"/>
          <p:nvPr/>
        </p:nvSpPr>
        <p:spPr>
          <a:xfrm>
            <a:off x="449989" y="6098515"/>
            <a:ext cx="4283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02" name="yt_shape_14802"/>
              <p:cNvSpPr txBox="1"/>
              <p:nvPr/>
            </p:nvSpPr>
            <p:spPr>
              <a:xfrm>
                <a:off x="540000" y="900000"/>
                <a:ext cx="9422451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02" name="yt_shape_14802" descr="{&quot;rangeId&quot;:2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22451" cy="3507179"/>
              </a:xfrm>
              <a:prstGeom prst="rect">
                <a:avLst/>
              </a:prstGeom>
              <a:blipFill>
                <a:blip r:embed="rId2"/>
                <a:stretch>
                  <a:fillRect l="-2006" t="-1565" r="-1230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06" name="yt_image_14806" title="H_47.8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4330" y="2010970"/>
            <a:ext cx="420766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465F78-2A32-BAB4-7D3F-820040AA902E}"/>
              </a:ext>
            </a:extLst>
          </p:cNvPr>
          <p:cNvSpPr txBox="1"/>
          <p:nvPr/>
        </p:nvSpPr>
        <p:spPr>
          <a:xfrm>
            <a:off x="449989" y="1804170"/>
            <a:ext cx="465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76612B-A377-50C1-3596-48080B2DD9A8}"/>
              </a:ext>
            </a:extLst>
          </p:cNvPr>
          <p:cNvSpPr txBox="1"/>
          <p:nvPr/>
        </p:nvSpPr>
        <p:spPr>
          <a:xfrm>
            <a:off x="449989" y="2279658"/>
            <a:ext cx="451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808ADE-1DD0-1C66-13FF-5B5968C90949}"/>
              </a:ext>
            </a:extLst>
          </p:cNvPr>
          <p:cNvSpPr txBox="1"/>
          <p:nvPr/>
        </p:nvSpPr>
        <p:spPr>
          <a:xfrm>
            <a:off x="449989" y="2755146"/>
            <a:ext cx="404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B259C1-05F1-B7A3-5666-2588C9CCCB2A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41726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hasSerialNum': 1, 'pageBreak': True}">
                <a:extLst>
                  <a:ext uri="{FF2B5EF4-FFF2-40B4-BE49-F238E27FC236}">
                    <a16:creationId xmlns:a16="http://schemas.microsoft.com/office/drawing/2014/main" id="{EAB259C1-05F1-B7A3-5666-2588C9CCCB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4172648" cy="765061"/>
              </a:xfrm>
              <a:prstGeom prst="rect">
                <a:avLst/>
              </a:prstGeom>
              <a:blipFill>
                <a:blip r:embed="rId4"/>
                <a:stretch>
                  <a:fillRect l="-2339" r="-233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1B45870-F289-0CBA-67A7-A52613A234A9}"/>
              </a:ext>
            </a:extLst>
          </p:cNvPr>
          <p:cNvSpPr txBox="1"/>
          <p:nvPr/>
        </p:nvSpPr>
        <p:spPr>
          <a:xfrm>
            <a:off x="449989" y="3902083"/>
            <a:ext cx="449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8" name="yt_shape_1480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是否为线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82ab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10" name="yt_image_14810" title="H_47.8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4330" y="1995319"/>
            <a:ext cx="4207669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3213AC-C395-AC52-4AD3-994EBB555FF0}"/>
              </a:ext>
            </a:extLst>
          </p:cNvPr>
          <p:cNvSpPr txBox="1"/>
          <p:nvPr/>
        </p:nvSpPr>
        <p:spPr>
          <a:xfrm>
            <a:off x="450108" y="1804170"/>
            <a:ext cx="623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CA0657-2BCC-7591-0D2F-8577CAE8A577}"/>
              </a:ext>
            </a:extLst>
          </p:cNvPr>
          <p:cNvSpPr txBox="1"/>
          <p:nvPr/>
        </p:nvSpPr>
        <p:spPr>
          <a:xfrm>
            <a:off x="450108" y="2279658"/>
            <a:ext cx="2842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B6EDBB-FAF0-0C5C-2A25-AD47A60A681D}"/>
              </a:ext>
            </a:extLst>
          </p:cNvPr>
          <p:cNvSpPr txBox="1"/>
          <p:nvPr/>
        </p:nvSpPr>
        <p:spPr>
          <a:xfrm>
            <a:off x="450108" y="2755146"/>
            <a:ext cx="477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1FAD16-919E-9853-717B-2AD14F6461D4}"/>
              </a:ext>
            </a:extLst>
          </p:cNvPr>
          <p:cNvSpPr txBox="1"/>
          <p:nvPr/>
        </p:nvSpPr>
        <p:spPr>
          <a:xfrm>
            <a:off x="450108" y="3230634"/>
            <a:ext cx="7023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0884EB-D1B0-5787-8973-B7E507EB93A4}"/>
              </a:ext>
            </a:extLst>
          </p:cNvPr>
          <p:cNvSpPr txBox="1"/>
          <p:nvPr/>
        </p:nvSpPr>
        <p:spPr>
          <a:xfrm>
            <a:off x="450108" y="3706122"/>
            <a:ext cx="3944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3" name="yt_shape_14813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12" name="yt_image_14812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15" name="yt_shape_14815"/>
          <p:cNvSpPr txBox="1"/>
          <p:nvPr/>
        </p:nvSpPr>
        <p:spPr>
          <a:xfrm>
            <a:off x="540119" y="155679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贵阳市期末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两点在数轴上的位置如图所示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6c70,isEnd"/>
              </a:rPr>
              <a:t>对应的有理数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5da7b,isEnd"/>
              </a:rPr>
              <a:t>个单位长度的速度沿数轴正方向运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表示的有理数为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818" name="yt_image_14818" title="H_19.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2507" y="3668816"/>
            <a:ext cx="2479492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F82D917-4470-E587-3D78-9F2E48C6B63D}"/>
              </a:ext>
            </a:extLst>
          </p:cNvPr>
          <p:cNvSpPr txBox="1"/>
          <p:nvPr/>
        </p:nvSpPr>
        <p:spPr>
          <a:xfrm>
            <a:off x="4449021" y="293645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FCFD81-75D0-4BDF-4FFA-383C2FAC5D29}"/>
              </a:ext>
            </a:extLst>
          </p:cNvPr>
          <p:cNvSpPr txBox="1"/>
          <p:nvPr/>
        </p:nvSpPr>
        <p:spPr>
          <a:xfrm>
            <a:off x="8235207" y="293645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820" name="yt_shape_14820"/>
          <p:cNvSpPr txBox="1"/>
          <p:nvPr/>
        </p:nvSpPr>
        <p:spPr>
          <a:xfrm>
            <a:off x="540000" y="3429000"/>
            <a:ext cx="505747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点的左侧时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点的右侧时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述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1D4F0F-459C-952B-AFBF-3BBEA62C9357}"/>
              </a:ext>
            </a:extLst>
          </p:cNvPr>
          <p:cNvSpPr txBox="1"/>
          <p:nvPr/>
        </p:nvSpPr>
        <p:spPr>
          <a:xfrm>
            <a:off x="449989" y="3857682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点的左侧时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B1AE6C-D5B5-6BFB-DD46-AF8F49806B49}"/>
              </a:ext>
            </a:extLst>
          </p:cNvPr>
          <p:cNvSpPr txBox="1"/>
          <p:nvPr/>
        </p:nvSpPr>
        <p:spPr>
          <a:xfrm>
            <a:off x="449989" y="4333170"/>
            <a:ext cx="3578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1FE6E5-B829-610A-6543-90B41BD4D059}"/>
              </a:ext>
            </a:extLst>
          </p:cNvPr>
          <p:cNvSpPr txBox="1"/>
          <p:nvPr/>
        </p:nvSpPr>
        <p:spPr>
          <a:xfrm>
            <a:off x="449989" y="4808658"/>
            <a:ext cx="4340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F9CEB2-A2C9-6B20-E573-A71DEF84E378}"/>
              </a:ext>
            </a:extLst>
          </p:cNvPr>
          <p:cNvSpPr txBox="1"/>
          <p:nvPr/>
        </p:nvSpPr>
        <p:spPr>
          <a:xfrm>
            <a:off x="449989" y="5284146"/>
            <a:ext cx="389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26973E9-B08C-954E-B321-368CDBC3D924}"/>
              </a:ext>
            </a:extLst>
          </p:cNvPr>
          <p:cNvSpPr txBox="1"/>
          <p:nvPr/>
        </p:nvSpPr>
        <p:spPr>
          <a:xfrm>
            <a:off x="449989" y="5759634"/>
            <a:ext cx="518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点的右侧时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5F05D5-4722-21D2-E04D-FEE7E193A9DB}"/>
              </a:ext>
            </a:extLst>
          </p:cNvPr>
          <p:cNvSpPr txBox="1"/>
          <p:nvPr/>
        </p:nvSpPr>
        <p:spPr>
          <a:xfrm>
            <a:off x="449989" y="6235122"/>
            <a:ext cx="4806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24" name="yt_shape_14824"/>
              <p:cNvSpPr txBox="1"/>
              <p:nvPr/>
            </p:nvSpPr>
            <p:spPr>
              <a:xfrm>
                <a:off x="540119" y="900000"/>
                <a:ext cx="11492915" cy="45809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zh-CN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运动的过程中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1f5d"/>
                  </a:rPr>
                  <a:t>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长度是否发生变化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若变化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请你画出图形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并求出线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a9c2"/>
                  </a:rPr>
                  <a:t>段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的左侧时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9be21"/>
                  </a:rPr>
                  <a:t>B</a:t>
                </a:r>
                <a:b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点的右侧时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1bbd4"/>
                  </a:rPr>
                  <a:t>＝</a:t>
                </a:r>
                <a:b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的长不变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24" name="yt_shape_14824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80934"/>
              </a:xfrm>
              <a:prstGeom prst="rect">
                <a:avLst/>
              </a:prstGeom>
              <a:blipFill>
                <a:blip r:embed="rId2"/>
                <a:stretch>
                  <a:fillRect l="-1645" t="-1198" b="-3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27" name="yt_image_14827" title="H_19.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2507" y="1988840"/>
            <a:ext cx="2479492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30" name="yt_shape_14830"/>
          <p:cNvSpPr txBox="1"/>
          <p:nvPr/>
        </p:nvSpPr>
        <p:spPr>
          <a:xfrm>
            <a:off x="540000" y="5834930"/>
            <a:ext cx="4951355" cy="4502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 spc="-2500">
                <a:solidFill>
                  <a:srgbClr val="1EE3CF"/>
                </a:solidFill>
                <a:effectLst/>
                <a:latin typeface="Times New Roman" pitchFamily="25"/>
                <a:ea typeface="宋体" pitchFamily="25"/>
              </a:rPr>
              <a:t> </a:t>
            </a:r>
            <a:r>
              <a:rPr lang="en-US" altLang="zh-CN" sz="2500" b="0" i="0" u="none" spc="37985">
                <a:solidFill>
                  <a:srgbClr val="1EE3CF"/>
                </a:solidFill>
                <a:effectLst/>
                <a:latin typeface="Times New Roman" pitchFamily="25"/>
                <a:ea typeface="宋体" pitchFamily="25"/>
              </a:rPr>
              <a:t> </a:t>
            </a:r>
          </a:p>
        </p:txBody>
      </p:sp>
      <p:pic>
        <p:nvPicPr>
          <p:cNvPr id="14829" name="yt_image_14829" title="H_39.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-13422" r="51296"/>
          <a:stretch/>
        </p:blipFill>
        <p:spPr bwMode="auto">
          <a:xfrm>
            <a:off x="9306837" y="3217322"/>
            <a:ext cx="2387650" cy="57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A75CA2-0511-0409-8888-44C8E1B475FA}"/>
                  </a:ext>
                </a:extLst>
              </p:cNvPr>
              <p:cNvSpPr txBox="1"/>
              <p:nvPr/>
            </p:nvSpPr>
            <p:spPr>
              <a:xfrm>
                <a:off x="450108" y="2420888"/>
                <a:ext cx="11224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如图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的左侧时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9be21"/>
                  </a:rPr>
                  <a:t>B</a:t>
                </a:r>
                <a:b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A75CA2-0511-0409-8888-44C8E1B475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20888"/>
                <a:ext cx="11224261" cy="765061"/>
              </a:xfrm>
              <a:prstGeom prst="rect">
                <a:avLst/>
              </a:prstGeom>
              <a:blipFill>
                <a:blip r:embed="rId5"/>
                <a:stretch>
                  <a:fillRect l="-869"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2C840F-5E64-E4E6-D7FB-BD5AC498043D}"/>
                  </a:ext>
                </a:extLst>
              </p:cNvPr>
              <p:cNvSpPr txBox="1"/>
              <p:nvPr/>
            </p:nvSpPr>
            <p:spPr>
              <a:xfrm>
                <a:off x="450108" y="2852936"/>
                <a:ext cx="2080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2C840F-5E64-E4E6-D7FB-BD5AC4980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52936"/>
                <a:ext cx="2080324" cy="765061"/>
              </a:xfrm>
              <a:prstGeom prst="rect">
                <a:avLst/>
              </a:prstGeom>
              <a:blipFill>
                <a:blip r:embed="rId6"/>
                <a:stretch>
                  <a:fillRect l="-4692" r="-46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1AB968-1112-248A-8F23-E381F7B41A1C}"/>
                  </a:ext>
                </a:extLst>
              </p:cNvPr>
              <p:cNvSpPr txBox="1"/>
              <p:nvPr/>
            </p:nvSpPr>
            <p:spPr>
              <a:xfrm>
                <a:off x="450108" y="4016391"/>
                <a:ext cx="114052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如图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点的右侧时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1bbd4"/>
                  </a:rPr>
                  <a:t>＝</a:t>
                </a:r>
                <a:b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1AB968-1112-248A-8F23-E381F7B41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16391"/>
                <a:ext cx="11405236" cy="765061"/>
              </a:xfrm>
              <a:prstGeom prst="rect">
                <a:avLst/>
              </a:prstGeom>
              <a:blipFill>
                <a:blip r:embed="rId7"/>
                <a:stretch>
                  <a:fillRect l="-855" t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2B2157-C731-A802-55FF-4D14AC25E556}"/>
                  </a:ext>
                </a:extLst>
              </p:cNvPr>
              <p:cNvSpPr txBox="1"/>
              <p:nvPr/>
            </p:nvSpPr>
            <p:spPr>
              <a:xfrm>
                <a:off x="450108" y="4687840"/>
                <a:ext cx="15373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2B2157-C731-A802-55FF-4D14AC25E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87840"/>
                <a:ext cx="1537399" cy="765061"/>
              </a:xfrm>
              <a:prstGeom prst="rect">
                <a:avLst/>
              </a:prstGeom>
              <a:blipFill>
                <a:blip r:embed="rId8"/>
                <a:stretch>
                  <a:fillRect r="-67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55A5C67-BEF1-5A90-6716-951E0C7C9114}"/>
              </a:ext>
            </a:extLst>
          </p:cNvPr>
          <p:cNvSpPr txBox="1"/>
          <p:nvPr/>
        </p:nvSpPr>
        <p:spPr>
          <a:xfrm>
            <a:off x="450108" y="5359289"/>
            <a:ext cx="5609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4829" title="H_39.69">
            <a:extLst>
              <a:ext uri="{FF2B5EF4-FFF2-40B4-BE49-F238E27FC236}">
                <a16:creationId xmlns:a16="http://schemas.microsoft.com/office/drawing/2014/main" id="{552726EA-1BCA-5F23-F6F3-E36A8F8D092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1296"/>
          <a:stretch/>
        </p:blipFill>
        <p:spPr bwMode="auto">
          <a:xfrm>
            <a:off x="8976320" y="4879194"/>
            <a:ext cx="2387650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43" name="yt_shape_14743"/>
              <p:cNvSpPr txBox="1"/>
              <p:nvPr/>
            </p:nvSpPr>
            <p:spPr>
              <a:xfrm>
                <a:off x="540119" y="1832780"/>
                <a:ext cx="11492915" cy="27283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当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点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在线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段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的延长线上时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因为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点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是线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段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db39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因为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点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是线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段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以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2bfb"/>
                  </a:rPr>
                  <a:t>M</a:t>
                </a:r>
                <a:b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如图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743" name="yt_shape_147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2780"/>
                <a:ext cx="11492915" cy="272831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48" name="yt_image_14748" title="H_40.9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7069" y="4392561"/>
            <a:ext cx="1977861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50" name="yt_shape_14750"/>
          <p:cNvSpPr txBox="1"/>
          <p:nvPr/>
        </p:nvSpPr>
        <p:spPr>
          <a:xfrm>
            <a:off x="540000" y="5040633"/>
            <a:ext cx="998510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在线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段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上时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同理可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1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1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综上所述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段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2" name="yt_image_14741" title="H_37.98">
            <a:extLst>
              <a:ext uri="{FF2B5EF4-FFF2-40B4-BE49-F238E27FC236}">
                <a16:creationId xmlns:a16="http://schemas.microsoft.com/office/drawing/2014/main" id="{B7DB55D5-6178-FC5C-F366-3946C7B3C04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6897" y="1196752"/>
            <a:ext cx="2778204" cy="48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3" name="yt_shape_14753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52" name="yt_image_147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55" name="yt_shape_14755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线段和与差的认识</a:t>
            </a:r>
          </a:p>
        </p:txBody>
      </p:sp>
      <p:sp>
        <p:nvSpPr>
          <p:cNvPr id="14756" name="yt_shape_14756"/>
          <p:cNvSpPr txBox="1"/>
          <p:nvPr/>
        </p:nvSpPr>
        <p:spPr>
          <a:xfrm>
            <a:off x="540000" y="2102862"/>
            <a:ext cx="40972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4757" name="yt_shape_14757"/>
          <p:cNvSpPr txBox="1"/>
          <p:nvPr/>
        </p:nvSpPr>
        <p:spPr>
          <a:xfrm>
            <a:off x="540000" y="2582165"/>
            <a:ext cx="96757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758" name="yt_shape_14758"/>
          <p:cNvSpPr txBox="1"/>
          <p:nvPr/>
        </p:nvSpPr>
        <p:spPr>
          <a:xfrm>
            <a:off x="540000" y="3061468"/>
            <a:ext cx="96757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759" name="yt_shape_14759"/>
          <p:cNvSpPr txBox="1"/>
          <p:nvPr/>
        </p:nvSpPr>
        <p:spPr>
          <a:xfrm>
            <a:off x="540000" y="3540771"/>
            <a:ext cx="44531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676399">
            <a:extLst>
              <a:ext uri="{FF2B5EF4-FFF2-40B4-BE49-F238E27FC236}">
                <a16:creationId xmlns:a16="http://schemas.microsoft.com/office/drawing/2014/main" id="{2397FCE6-5A7E-6F0E-27AD-8A671A6418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pic>
        <p:nvPicPr>
          <p:cNvPr id="5" name="yt_shape_1723549676480">
            <a:extLst>
              <a:ext uri="{FF2B5EF4-FFF2-40B4-BE49-F238E27FC236}">
                <a16:creationId xmlns:a16="http://schemas.microsoft.com/office/drawing/2014/main" id="{1E1589D7-BFF3-746B-C03A-BF54986C60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400" y="2173249"/>
            <a:ext cx="2762442" cy="2835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17EEE9-8F4F-FB52-DD83-43955359C510}"/>
              </a:ext>
            </a:extLst>
          </p:cNvPr>
          <p:cNvSpPr txBox="1"/>
          <p:nvPr/>
        </p:nvSpPr>
        <p:spPr>
          <a:xfrm>
            <a:off x="3142389" y="2535359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FA4754-FBBA-3116-60FE-50CC08FCB2BB}"/>
              </a:ext>
            </a:extLst>
          </p:cNvPr>
          <p:cNvSpPr txBox="1"/>
          <p:nvPr/>
        </p:nvSpPr>
        <p:spPr>
          <a:xfrm>
            <a:off x="5347427" y="2535359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C391B9-2820-2B8C-6096-6B56965D1295}"/>
              </a:ext>
            </a:extLst>
          </p:cNvPr>
          <p:cNvSpPr txBox="1"/>
          <p:nvPr/>
        </p:nvSpPr>
        <p:spPr>
          <a:xfrm>
            <a:off x="6780939" y="2535359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2F8D86-B6AF-C7EF-FED5-2382184EF5E1}"/>
              </a:ext>
            </a:extLst>
          </p:cNvPr>
          <p:cNvSpPr txBox="1"/>
          <p:nvPr/>
        </p:nvSpPr>
        <p:spPr>
          <a:xfrm>
            <a:off x="8951051" y="2535359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094E30-1750-DA49-1B9F-A8C107AC86D6}"/>
              </a:ext>
            </a:extLst>
          </p:cNvPr>
          <p:cNvSpPr txBox="1"/>
          <p:nvPr/>
        </p:nvSpPr>
        <p:spPr>
          <a:xfrm>
            <a:off x="3142389" y="3014662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225863B-9883-BD9F-0EC9-6366BA0C1F9F}"/>
              </a:ext>
            </a:extLst>
          </p:cNvPr>
          <p:cNvSpPr txBox="1"/>
          <p:nvPr/>
        </p:nvSpPr>
        <p:spPr>
          <a:xfrm>
            <a:off x="5347427" y="3014662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E33D9D-742A-4FF6-602F-758A1999387E}"/>
              </a:ext>
            </a:extLst>
          </p:cNvPr>
          <p:cNvSpPr txBox="1"/>
          <p:nvPr/>
        </p:nvSpPr>
        <p:spPr>
          <a:xfrm>
            <a:off x="6746014" y="3014662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3492D77-22FD-1609-8B74-855627FE472A}"/>
              </a:ext>
            </a:extLst>
          </p:cNvPr>
          <p:cNvSpPr txBox="1"/>
          <p:nvPr/>
        </p:nvSpPr>
        <p:spPr>
          <a:xfrm>
            <a:off x="8951051" y="3014662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1436DD-2581-DEC8-EBAA-90C819B02D3C}"/>
              </a:ext>
            </a:extLst>
          </p:cNvPr>
          <p:cNvSpPr txBox="1"/>
          <p:nvPr/>
        </p:nvSpPr>
        <p:spPr>
          <a:xfrm>
            <a:off x="3966302" y="3493965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0" name="yt_shape_14760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用尺规作线段的和差</a:t>
            </a:r>
          </a:p>
        </p:txBody>
      </p:sp>
      <p:sp>
        <p:nvSpPr>
          <p:cNvPr id="14761" name="yt_shape_14761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作一条线段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使它等于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5f0c"/>
              </a:rPr>
              <a:t>保留作图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762" name="yt_image_147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0072" y="2494884"/>
            <a:ext cx="1171854" cy="55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4" name="yt_shape_14764"/>
          <p:cNvSpPr txBox="1"/>
          <p:nvPr/>
        </p:nvSpPr>
        <p:spPr>
          <a:xfrm>
            <a:off x="540000" y="3104475"/>
            <a:ext cx="6764672" cy="6123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</a:t>
            </a:r>
            <a:r>
              <a:rPr lang="en-US" altLang="zh-CN" sz="22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</a:p>
        </p:txBody>
      </p:sp>
      <p:pic>
        <p:nvPicPr>
          <p:cNvPr id="3" name="yt_shape_1723549676543">
            <a:extLst>
              <a:ext uri="{FF2B5EF4-FFF2-40B4-BE49-F238E27FC236}">
                <a16:creationId xmlns:a16="http://schemas.microsoft.com/office/drawing/2014/main" id="{669A2E21-F249-FA11-8510-B3CF1012F9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pic>
        <p:nvPicPr>
          <p:cNvPr id="5" name="yt_shape_1723549676670">
            <a:extLst>
              <a:ext uri="{FF2B5EF4-FFF2-40B4-BE49-F238E27FC236}">
                <a16:creationId xmlns:a16="http://schemas.microsoft.com/office/drawing/2014/main" id="{5BCE011C-663B-643E-8187-0C9A499D6E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650" y="3269618"/>
            <a:ext cx="2387792" cy="51942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8E0D93-B3D1-FCF4-972C-6F01AC5856DB}"/>
              </a:ext>
            </a:extLst>
          </p:cNvPr>
          <p:cNvSpPr txBox="1"/>
          <p:nvPr/>
        </p:nvSpPr>
        <p:spPr>
          <a:xfrm>
            <a:off x="449989" y="3057669"/>
            <a:ext cx="6879337" cy="70003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3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4"/>
                <a:ea typeface="Times New Roman" pitchFamily="34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  </a:t>
            </a:r>
            <a:r>
              <a:rPr kumimoji="0" lang="en-US" altLang="zh-CN" sz="2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2"/>
                <a:ea typeface="宋体" pitchFamily="22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5" name="yt_shape_14765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线段的中点及等分点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66" name="yt_shape_14766"/>
              <p:cNvSpPr txBox="1"/>
              <p:nvPr/>
            </p:nvSpPr>
            <p:spPr>
              <a:xfrm>
                <a:off x="540119" y="1399565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766" name="yt_shape_147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68" name="yt_image_147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3018" y="2709238"/>
            <a:ext cx="2525963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70" name="yt_shape_14770"/>
          <p:cNvSpPr txBox="1"/>
          <p:nvPr/>
        </p:nvSpPr>
        <p:spPr>
          <a:xfrm>
            <a:off x="540119" y="30388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的一个三等分点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89e2,isEnd"/>
              </a:rPr>
              <a:t>B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771" name="yt_image_147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7004" y="4150655"/>
            <a:ext cx="2517991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676741">
            <a:extLst>
              <a:ext uri="{FF2B5EF4-FFF2-40B4-BE49-F238E27FC236}">
                <a16:creationId xmlns:a16="http://schemas.microsoft.com/office/drawing/2014/main" id="{BD99AC0B-473C-1F0F-3D45-696180B624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BFBD79-DDFC-8474-9A1F-A3ECDD307458}"/>
                  </a:ext>
                </a:extLst>
              </p:cNvPr>
              <p:cNvSpPr txBox="1"/>
              <p:nvPr/>
            </p:nvSpPr>
            <p:spPr>
              <a:xfrm>
                <a:off x="7946282" y="1196752"/>
                <a:ext cx="10801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BFBD79-DDFC-8474-9A1F-A3ECDD3074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6282" y="1196752"/>
                <a:ext cx="1080199" cy="765061"/>
              </a:xfrm>
              <a:prstGeom prst="rect">
                <a:avLst/>
              </a:prstGeom>
              <a:blipFill>
                <a:blip r:embed="rId6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4C40359-C16F-4EB7-8818-2DEB1EDA0350}"/>
              </a:ext>
            </a:extLst>
          </p:cNvPr>
          <p:cNvSpPr txBox="1"/>
          <p:nvPr/>
        </p:nvSpPr>
        <p:spPr>
          <a:xfrm>
            <a:off x="10227521" y="1352759"/>
            <a:ext cx="11214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E250E9-67FB-818C-7DA3-EC552567AA9F}"/>
              </a:ext>
            </a:extLst>
          </p:cNvPr>
          <p:cNvSpPr txBox="1"/>
          <p:nvPr/>
        </p:nvSpPr>
        <p:spPr>
          <a:xfrm>
            <a:off x="1059708" y="2024208"/>
            <a:ext cx="112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30C2E6-9FE9-9079-6482-9496AFEA930E}"/>
              </a:ext>
            </a:extLst>
          </p:cNvPr>
          <p:cNvSpPr txBox="1"/>
          <p:nvPr/>
        </p:nvSpPr>
        <p:spPr>
          <a:xfrm>
            <a:off x="1059708" y="346753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3" name="yt_shape_14773"/>
          <p:cNvSpPr txBox="1"/>
          <p:nvPr/>
        </p:nvSpPr>
        <p:spPr>
          <a:xfrm>
            <a:off x="540000" y="900000"/>
            <a:ext cx="70612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74" name="yt_image_14774" title="H_21.9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3797" y="1531667"/>
            <a:ext cx="2584405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76" name="yt_shape_14776"/>
              <p:cNvSpPr txBox="1"/>
              <p:nvPr/>
            </p:nvSpPr>
            <p:spPr>
              <a:xfrm>
                <a:off x="540000" y="1861285"/>
                <a:ext cx="7736092" cy="39043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76" name="yt_shape_147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1285"/>
                <a:ext cx="7736092" cy="3904339"/>
              </a:xfrm>
              <a:prstGeom prst="rect">
                <a:avLst/>
              </a:prstGeom>
              <a:blipFill>
                <a:blip r:embed="rId3"/>
                <a:stretch>
                  <a:fillRect l="-2443" t="-1248" r="-1418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00B1C9-5387-F854-90AD-0D4C483E42A9}"/>
                  </a:ext>
                </a:extLst>
              </p:cNvPr>
              <p:cNvSpPr txBox="1"/>
              <p:nvPr/>
            </p:nvSpPr>
            <p:spPr>
              <a:xfrm>
                <a:off x="4286977" y="2132856"/>
                <a:ext cx="8611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00B1C9-5387-F854-90AD-0D4C483E4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6977" y="2132856"/>
                <a:ext cx="861124" cy="766458"/>
              </a:xfrm>
              <a:prstGeom prst="rect">
                <a:avLst/>
              </a:prstGeom>
              <a:blipFill>
                <a:blip r:embed="rId4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FA60F06-DC80-8B92-7BAF-D1C66F90BCCF}"/>
              </a:ext>
            </a:extLst>
          </p:cNvPr>
          <p:cNvSpPr txBox="1"/>
          <p:nvPr/>
        </p:nvSpPr>
        <p:spPr>
          <a:xfrm>
            <a:off x="449989" y="2962813"/>
            <a:ext cx="630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0D8232-42F2-2C41-DFCC-0791AD0EDFC5}"/>
                  </a:ext>
                </a:extLst>
              </p:cNvPr>
              <p:cNvSpPr txBox="1"/>
              <p:nvPr/>
            </p:nvSpPr>
            <p:spPr>
              <a:xfrm>
                <a:off x="449989" y="3438301"/>
                <a:ext cx="3655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}">
                <a:extLst>
                  <a:ext uri="{FF2B5EF4-FFF2-40B4-BE49-F238E27FC236}">
                    <a16:creationId xmlns:a16="http://schemas.microsoft.com/office/drawing/2014/main" id="{310D8232-42F2-2C41-DFCC-0791AD0EDF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8301"/>
                <a:ext cx="3655123" cy="765061"/>
              </a:xfrm>
              <a:prstGeom prst="rect">
                <a:avLst/>
              </a:prstGeom>
              <a:blipFill>
                <a:blip r:embed="rId5"/>
                <a:stretch>
                  <a:fillRect l="-2671" r="-28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7B504F5-1516-3144-4771-7FC4EF713B03}"/>
              </a:ext>
            </a:extLst>
          </p:cNvPr>
          <p:cNvSpPr txBox="1"/>
          <p:nvPr/>
        </p:nvSpPr>
        <p:spPr>
          <a:xfrm>
            <a:off x="449989" y="4109750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671D58-F570-56F2-AB4B-5567FF735F15}"/>
                  </a:ext>
                </a:extLst>
              </p:cNvPr>
              <p:cNvSpPr txBox="1"/>
              <p:nvPr/>
            </p:nvSpPr>
            <p:spPr>
              <a:xfrm>
                <a:off x="449989" y="4585238"/>
                <a:ext cx="39948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}">
                <a:extLst>
                  <a:ext uri="{FF2B5EF4-FFF2-40B4-BE49-F238E27FC236}">
                    <a16:creationId xmlns:a16="http://schemas.microsoft.com/office/drawing/2014/main" id="{1E671D58-F570-56F2-AB4B-5567FF735F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5238"/>
                <a:ext cx="3994848" cy="765061"/>
              </a:xfrm>
              <a:prstGeom prst="rect">
                <a:avLst/>
              </a:prstGeom>
              <a:blipFill>
                <a:blip r:embed="rId6"/>
                <a:stretch>
                  <a:fillRect l="-2443" r="-244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B18CEB4-7E61-6FD7-7330-041C8C0443C3}"/>
              </a:ext>
            </a:extLst>
          </p:cNvPr>
          <p:cNvSpPr txBox="1"/>
          <p:nvPr/>
        </p:nvSpPr>
        <p:spPr>
          <a:xfrm>
            <a:off x="449989" y="5256687"/>
            <a:ext cx="5037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1" name="yt_shape_14781"/>
          <p:cNvSpPr txBox="1"/>
          <p:nvPr/>
        </p:nvSpPr>
        <p:spPr>
          <a:xfrm>
            <a:off x="540000" y="900000"/>
            <a:ext cx="984885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当题目中没有给出图形时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因考虑问题不全面而出现漏解等错误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18F38D-244D-A635-CCBE-65F5AD21D45D}"/>
              </a:ext>
            </a:extLst>
          </p:cNvPr>
          <p:cNvSpPr txBox="1"/>
          <p:nvPr/>
        </p:nvSpPr>
        <p:spPr>
          <a:xfrm>
            <a:off x="449989" y="853194"/>
            <a:ext cx="9933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当题目中没有给出图形时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因考虑问题不全面而出现漏解等错误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2" name="yt_shape_1478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4c81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2CA2D9-0AB1-8AC7-277B-81927EB2692C}"/>
              </a:ext>
            </a:extLst>
          </p:cNvPr>
          <p:cNvSpPr txBox="1"/>
          <p:nvPr/>
        </p:nvSpPr>
        <p:spPr>
          <a:xfrm>
            <a:off x="6390533" y="1328682"/>
            <a:ext cx="2447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4" name="yt_shape_1478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83" name="yt_image_14783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86" name="yt_shape_14786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914f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87" name="yt_table_147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739095"/>
              </p:ext>
            </p:extLst>
          </p:nvPr>
        </p:nvGraphicFramePr>
        <p:xfrm>
          <a:off x="540056" y="2551304"/>
          <a:ext cx="92957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  <a:gridCol w="2776855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789" name="yt_shape_14789"/>
              <p:cNvSpPr txBox="1"/>
              <p:nvPr/>
            </p:nvSpPr>
            <p:spPr>
              <a:xfrm>
                <a:off x="540119" y="3077475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56ca"/>
                  </a:rPr>
                  <a:t>么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789" name="yt_shape_14789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77475"/>
                <a:ext cx="11111999" cy="1107547"/>
              </a:xfrm>
              <a:prstGeom prst="rect">
                <a:avLst/>
              </a:prstGeom>
              <a:blipFill>
                <a:blip r:embed="rId3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792" name="yt_table_147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964585"/>
              </p:ext>
            </p:extLst>
          </p:nvPr>
        </p:nvGraphicFramePr>
        <p:xfrm>
          <a:off x="540056" y="4537495"/>
          <a:ext cx="96005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2776855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1862138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pic>
        <p:nvPicPr>
          <p:cNvPr id="14791" name="yt_image_14791_skip" title="H_23.7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1328" y="4235810"/>
            <a:ext cx="308757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94" name="yt_shape_14794"/>
              <p:cNvSpPr txBox="1"/>
              <p:nvPr/>
            </p:nvSpPr>
            <p:spPr>
              <a:xfrm>
                <a:off x="540120" y="5063666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50d78,isEnd"/>
                  </a:rPr>
                  <a:t>已知图中所有线段长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度之和为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794" name="yt_shape_147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5063666"/>
                <a:ext cx="11492915" cy="1108958"/>
              </a:xfrm>
              <a:prstGeom prst="rect">
                <a:avLst/>
              </a:prstGeom>
              <a:blipFill>
                <a:blip r:embed="rId5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96" name="yt_image_14796" title="H_20.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4328" y="6375776"/>
            <a:ext cx="2483343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70EAA6-BCB0-433A-6E8B-4EEF881FAA1C}"/>
              </a:ext>
            </a:extLst>
          </p:cNvPr>
          <p:cNvSpPr txBox="1"/>
          <p:nvPr/>
        </p:nvSpPr>
        <p:spPr>
          <a:xfrm>
            <a:off x="4331546" y="20205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538737-FB62-EED6-EF91-01E68896DF9F}"/>
              </a:ext>
            </a:extLst>
          </p:cNvPr>
          <p:cNvSpPr txBox="1"/>
          <p:nvPr/>
        </p:nvSpPr>
        <p:spPr>
          <a:xfrm>
            <a:off x="2410671" y="37031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6F296D-4F45-2493-FCF0-6B296D5580F0}"/>
              </a:ext>
            </a:extLst>
          </p:cNvPr>
          <p:cNvSpPr txBox="1"/>
          <p:nvPr/>
        </p:nvSpPr>
        <p:spPr>
          <a:xfrm>
            <a:off x="4322022" y="569072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1992</Words>
  <Application>Microsoft Office PowerPoint</Application>
  <PresentationFormat>宽屏</PresentationFormat>
  <Paragraphs>145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2024-08-14T06:53:58Z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