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0" r:id="rId3"/>
    <p:sldId id="399" r:id="rId4"/>
    <p:sldId id="398" r:id="rId5"/>
    <p:sldId id="397" r:id="rId6"/>
    <p:sldId id="396" r:id="rId7"/>
    <p:sldId id="395" r:id="rId8"/>
    <p:sldId id="394" r:id="rId9"/>
    <p:sldId id="393" r:id="rId10"/>
    <p:sldId id="392" r:id="rId11"/>
    <p:sldId id="391" r:id="rId12"/>
    <p:sldId id="390" r:id="rId13"/>
    <p:sldId id="401" r:id="rId14"/>
    <p:sldId id="388" r:id="rId15"/>
    <p:sldId id="386" r:id="rId16"/>
    <p:sldId id="385" r:id="rId17"/>
    <p:sldId id="384" r:id="rId18"/>
    <p:sldId id="382" r:id="rId19"/>
    <p:sldId id="381" r:id="rId20"/>
    <p:sldId id="380" r:id="rId21"/>
    <p:sldId id="379" r:id="rId22"/>
    <p:sldId id="378" r:id="rId23"/>
    <p:sldId id="376" r:id="rId24"/>
    <p:sldId id="375" r:id="rId25"/>
    <p:sldId id="374" r:id="rId26"/>
    <p:sldId id="373" r:id="rId27"/>
    <p:sldId id="372" r:id="rId28"/>
    <p:sldId id="371" r:id="rId29"/>
    <p:sldId id="370" r:id="rId30"/>
    <p:sldId id="368" r:id="rId31"/>
    <p:sldId id="367" r:id="rId32"/>
    <p:sldId id="366" r:id="rId33"/>
    <p:sldId id="365" r:id="rId34"/>
    <p:sldId id="402" r:id="rId35"/>
    <p:sldId id="364" r:id="rId3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05EAA2-F853-6A06-8C98-461277CB71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915"/>
          <a:stretch/>
        </p:blipFill>
        <p:spPr>
          <a:xfrm>
            <a:off x="1271464" y="2852936"/>
            <a:ext cx="10800000" cy="101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ECF7AB-EF76-A187-8160-EFE46580F3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3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691388-9F74-EC05-1884-073710C32F5E}"/>
              </a:ext>
            </a:extLst>
          </p:cNvPr>
          <p:cNvSpPr/>
          <p:nvPr/>
        </p:nvSpPr>
        <p:spPr bwMode="auto">
          <a:xfrm>
            <a:off x="10615238" y="4459878"/>
            <a:ext cx="304761" cy="295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09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2BDC8D-4C2A-12B1-7ACD-97431C277A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9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DDF4A7-7E80-FB5B-C310-405A667AC8B3}"/>
              </a:ext>
            </a:extLst>
          </p:cNvPr>
          <p:cNvSpPr/>
          <p:nvPr/>
        </p:nvSpPr>
        <p:spPr bwMode="auto">
          <a:xfrm>
            <a:off x="4786666" y="1744399"/>
            <a:ext cx="1209523" cy="29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EE53D5-C440-D2AE-C535-7E5B5AB0E72B}"/>
              </a:ext>
            </a:extLst>
          </p:cNvPr>
          <p:cNvSpPr/>
          <p:nvPr/>
        </p:nvSpPr>
        <p:spPr bwMode="auto">
          <a:xfrm>
            <a:off x="8843809" y="2374425"/>
            <a:ext cx="1304761" cy="353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5EE3DC-09D1-13E8-9455-B3E6BBE4DC16}"/>
              </a:ext>
            </a:extLst>
          </p:cNvPr>
          <p:cNvSpPr/>
          <p:nvPr/>
        </p:nvSpPr>
        <p:spPr bwMode="auto">
          <a:xfrm>
            <a:off x="9767619" y="3119001"/>
            <a:ext cx="533334" cy="286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85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5E2664-7E39-B75A-9126-D593523048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45"/>
          <a:stretch/>
        </p:blipFill>
        <p:spPr>
          <a:xfrm>
            <a:off x="623392" y="908720"/>
            <a:ext cx="10800000" cy="241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0A2288A-81B5-11AC-A8FA-89BE9C30D9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/>
        </p:blipFill>
        <p:spPr>
          <a:xfrm>
            <a:off x="3309311" y="3813408"/>
            <a:ext cx="5522993" cy="2671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531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5E2664-7E39-B75A-9126-D593523048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407368" y="938112"/>
            <a:ext cx="10800000" cy="2490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D2A58F-C048-FC24-3196-7DCE7161E9D0}"/>
              </a:ext>
            </a:extLst>
          </p:cNvPr>
          <p:cNvSpPr/>
          <p:nvPr/>
        </p:nvSpPr>
        <p:spPr bwMode="auto">
          <a:xfrm>
            <a:off x="9426415" y="2971782"/>
            <a:ext cx="380952" cy="323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0A2288A-81B5-11AC-A8FA-89BE9C30D9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/>
        </p:blipFill>
        <p:spPr>
          <a:xfrm>
            <a:off x="3334503" y="3789040"/>
            <a:ext cx="5522993" cy="2671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837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F000F3-2F97-D52F-0752-8D03502E22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784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DC27ECD-0EE5-0D58-242F-52A9C4F033F9}"/>
              </a:ext>
            </a:extLst>
          </p:cNvPr>
          <p:cNvSpPr/>
          <p:nvPr/>
        </p:nvSpPr>
        <p:spPr bwMode="auto">
          <a:xfrm>
            <a:off x="1343472" y="3624096"/>
            <a:ext cx="2880320" cy="313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DC27ECD-0EE5-0D58-242F-52A9C4F033F9}"/>
              </a:ext>
            </a:extLst>
          </p:cNvPr>
          <p:cNvSpPr/>
          <p:nvPr/>
        </p:nvSpPr>
        <p:spPr bwMode="auto">
          <a:xfrm>
            <a:off x="1847528" y="4147456"/>
            <a:ext cx="2376264" cy="313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DC27ECD-0EE5-0D58-242F-52A9C4F033F9}"/>
              </a:ext>
            </a:extLst>
          </p:cNvPr>
          <p:cNvSpPr/>
          <p:nvPr/>
        </p:nvSpPr>
        <p:spPr bwMode="auto">
          <a:xfrm>
            <a:off x="1631504" y="4741443"/>
            <a:ext cx="2376264" cy="313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DC27ECD-0EE5-0D58-242F-52A9C4F033F9}"/>
              </a:ext>
            </a:extLst>
          </p:cNvPr>
          <p:cNvSpPr/>
          <p:nvPr/>
        </p:nvSpPr>
        <p:spPr bwMode="auto">
          <a:xfrm>
            <a:off x="5663952" y="3781020"/>
            <a:ext cx="4988067" cy="828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DC27ECD-0EE5-0D58-242F-52A9C4F033F9}"/>
              </a:ext>
            </a:extLst>
          </p:cNvPr>
          <p:cNvSpPr/>
          <p:nvPr/>
        </p:nvSpPr>
        <p:spPr bwMode="auto">
          <a:xfrm>
            <a:off x="6888088" y="4609721"/>
            <a:ext cx="4475831" cy="891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DC27ECD-0EE5-0D58-242F-52A9C4F033F9}"/>
              </a:ext>
            </a:extLst>
          </p:cNvPr>
          <p:cNvSpPr/>
          <p:nvPr/>
        </p:nvSpPr>
        <p:spPr bwMode="auto">
          <a:xfrm>
            <a:off x="6456040" y="5589240"/>
            <a:ext cx="4475831" cy="509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0DC27ECD-0EE5-0D58-242F-52A9C4F033F9}"/>
              </a:ext>
            </a:extLst>
          </p:cNvPr>
          <p:cNvSpPr/>
          <p:nvPr/>
        </p:nvSpPr>
        <p:spPr bwMode="auto">
          <a:xfrm>
            <a:off x="6600056" y="6231002"/>
            <a:ext cx="4475831" cy="509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23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1AF752-F793-5100-0A05-5141169561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C3FC4-3EE3-F579-E92D-41F61074EF1F}"/>
              </a:ext>
            </a:extLst>
          </p:cNvPr>
          <p:cNvSpPr/>
          <p:nvPr/>
        </p:nvSpPr>
        <p:spPr bwMode="auto">
          <a:xfrm>
            <a:off x="1298196" y="2600355"/>
            <a:ext cx="4725796" cy="446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DBC3FC4-3EE3-F579-E92D-41F61074EF1F}"/>
              </a:ext>
            </a:extLst>
          </p:cNvPr>
          <p:cNvSpPr/>
          <p:nvPr/>
        </p:nvSpPr>
        <p:spPr bwMode="auto">
          <a:xfrm>
            <a:off x="1298195" y="3429000"/>
            <a:ext cx="443776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DBC3FC4-3EE3-F579-E92D-41F61074EF1F}"/>
              </a:ext>
            </a:extLst>
          </p:cNvPr>
          <p:cNvSpPr/>
          <p:nvPr/>
        </p:nvSpPr>
        <p:spPr bwMode="auto">
          <a:xfrm>
            <a:off x="1298195" y="4055356"/>
            <a:ext cx="4437765" cy="839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DBC3FC4-3EE3-F579-E92D-41F61074EF1F}"/>
              </a:ext>
            </a:extLst>
          </p:cNvPr>
          <p:cNvSpPr/>
          <p:nvPr/>
        </p:nvSpPr>
        <p:spPr bwMode="auto">
          <a:xfrm>
            <a:off x="6347574" y="2510433"/>
            <a:ext cx="4955081" cy="562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DBC3FC4-3EE3-F579-E92D-41F61074EF1F}"/>
              </a:ext>
            </a:extLst>
          </p:cNvPr>
          <p:cNvSpPr/>
          <p:nvPr/>
        </p:nvSpPr>
        <p:spPr bwMode="auto">
          <a:xfrm>
            <a:off x="6314155" y="3082321"/>
            <a:ext cx="4437765" cy="562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DBC3FC4-3EE3-F579-E92D-41F61074EF1F}"/>
              </a:ext>
            </a:extLst>
          </p:cNvPr>
          <p:cNvSpPr/>
          <p:nvPr/>
        </p:nvSpPr>
        <p:spPr bwMode="auto">
          <a:xfrm>
            <a:off x="6347574" y="3654209"/>
            <a:ext cx="4955081" cy="562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DBC3FC4-3EE3-F579-E92D-41F61074EF1F}"/>
              </a:ext>
            </a:extLst>
          </p:cNvPr>
          <p:cNvSpPr/>
          <p:nvPr/>
        </p:nvSpPr>
        <p:spPr bwMode="auto">
          <a:xfrm>
            <a:off x="6347574" y="4270941"/>
            <a:ext cx="4955081" cy="562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DBC3FC4-3EE3-F579-E92D-41F61074EF1F}"/>
              </a:ext>
            </a:extLst>
          </p:cNvPr>
          <p:cNvSpPr/>
          <p:nvPr/>
        </p:nvSpPr>
        <p:spPr bwMode="auto">
          <a:xfrm>
            <a:off x="6456040" y="4963661"/>
            <a:ext cx="4955081" cy="814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84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E1FB6-4839-D8BD-6DEC-A08FA4C638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0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420888"/>
            <a:ext cx="3386993" cy="2522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9BCAB1-60EC-FACC-E9E9-1EE903DEEB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8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70284D-12B5-F86E-C192-9E84F99E66C8}"/>
              </a:ext>
            </a:extLst>
          </p:cNvPr>
          <p:cNvSpPr/>
          <p:nvPr/>
        </p:nvSpPr>
        <p:spPr bwMode="auto">
          <a:xfrm>
            <a:off x="720000" y="2172652"/>
            <a:ext cx="5592024" cy="381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5562" y="4316437"/>
            <a:ext cx="3072269" cy="24928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4316437"/>
            <a:ext cx="2685647" cy="240612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680176" y="1844824"/>
            <a:ext cx="3349694" cy="2471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A70284D-12B5-F86E-C192-9E84F99E66C8}"/>
              </a:ext>
            </a:extLst>
          </p:cNvPr>
          <p:cNvSpPr/>
          <p:nvPr/>
        </p:nvSpPr>
        <p:spPr bwMode="auto">
          <a:xfrm>
            <a:off x="2855639" y="4395532"/>
            <a:ext cx="2808313" cy="2413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A70284D-12B5-F86E-C192-9E84F99E66C8}"/>
              </a:ext>
            </a:extLst>
          </p:cNvPr>
          <p:cNvSpPr/>
          <p:nvPr/>
        </p:nvSpPr>
        <p:spPr bwMode="auto">
          <a:xfrm>
            <a:off x="734784" y="2707099"/>
            <a:ext cx="5592024" cy="381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A70284D-12B5-F86E-C192-9E84F99E66C8}"/>
              </a:ext>
            </a:extLst>
          </p:cNvPr>
          <p:cNvSpPr/>
          <p:nvPr/>
        </p:nvSpPr>
        <p:spPr bwMode="auto">
          <a:xfrm>
            <a:off x="720000" y="3296617"/>
            <a:ext cx="5592024" cy="381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A70284D-12B5-F86E-C192-9E84F99E66C8}"/>
              </a:ext>
            </a:extLst>
          </p:cNvPr>
          <p:cNvSpPr/>
          <p:nvPr/>
        </p:nvSpPr>
        <p:spPr bwMode="auto">
          <a:xfrm>
            <a:off x="747329" y="3850073"/>
            <a:ext cx="4556583" cy="381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A70284D-12B5-F86E-C192-9E84F99E66C8}"/>
              </a:ext>
            </a:extLst>
          </p:cNvPr>
          <p:cNvSpPr/>
          <p:nvPr/>
        </p:nvSpPr>
        <p:spPr bwMode="auto">
          <a:xfrm>
            <a:off x="5303911" y="3884676"/>
            <a:ext cx="2520281" cy="381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A70284D-12B5-F86E-C192-9E84F99E66C8}"/>
              </a:ext>
            </a:extLst>
          </p:cNvPr>
          <p:cNvSpPr/>
          <p:nvPr/>
        </p:nvSpPr>
        <p:spPr bwMode="auto">
          <a:xfrm>
            <a:off x="627641" y="4423665"/>
            <a:ext cx="1764119" cy="381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A70284D-12B5-F86E-C192-9E84F99E66C8}"/>
              </a:ext>
            </a:extLst>
          </p:cNvPr>
          <p:cNvSpPr/>
          <p:nvPr/>
        </p:nvSpPr>
        <p:spPr bwMode="auto">
          <a:xfrm>
            <a:off x="8328248" y="4353428"/>
            <a:ext cx="2808313" cy="2413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A70284D-12B5-F86E-C192-9E84F99E66C8}"/>
              </a:ext>
            </a:extLst>
          </p:cNvPr>
          <p:cNvSpPr/>
          <p:nvPr/>
        </p:nvSpPr>
        <p:spPr bwMode="auto">
          <a:xfrm>
            <a:off x="2595304" y="1416137"/>
            <a:ext cx="2952328" cy="531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33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D25D4-E8D6-5283-AD00-7496661D24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0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0772EAB-6A9D-96F3-E6B7-2002392F892B}"/>
              </a:ext>
            </a:extLst>
          </p:cNvPr>
          <p:cNvSpPr/>
          <p:nvPr/>
        </p:nvSpPr>
        <p:spPr bwMode="auto">
          <a:xfrm>
            <a:off x="1386666" y="3418680"/>
            <a:ext cx="3666666" cy="333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4D26E0C-5739-9725-A007-CF801D110115}"/>
              </a:ext>
            </a:extLst>
          </p:cNvPr>
          <p:cNvSpPr/>
          <p:nvPr/>
        </p:nvSpPr>
        <p:spPr bwMode="auto">
          <a:xfrm>
            <a:off x="1348571" y="3875860"/>
            <a:ext cx="4066666" cy="333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BAD9CE3-EC2A-FFDF-E879-36AE1C372ED0}"/>
              </a:ext>
            </a:extLst>
          </p:cNvPr>
          <p:cNvSpPr/>
          <p:nvPr/>
        </p:nvSpPr>
        <p:spPr bwMode="auto">
          <a:xfrm>
            <a:off x="1386666" y="4352088"/>
            <a:ext cx="3161904" cy="285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73FAF25-7522-7A69-4B0B-192B71C137AB}"/>
              </a:ext>
            </a:extLst>
          </p:cNvPr>
          <p:cNvSpPr/>
          <p:nvPr/>
        </p:nvSpPr>
        <p:spPr bwMode="auto">
          <a:xfrm>
            <a:off x="1386666" y="4780693"/>
            <a:ext cx="2621102" cy="285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5875C1E-DAB2-C807-BE44-F4991CD41516}"/>
              </a:ext>
            </a:extLst>
          </p:cNvPr>
          <p:cNvSpPr/>
          <p:nvPr/>
        </p:nvSpPr>
        <p:spPr bwMode="auto">
          <a:xfrm>
            <a:off x="1386666" y="5209299"/>
            <a:ext cx="6725558" cy="739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0772EAB-6A9D-96F3-E6B7-2002392F892B}"/>
              </a:ext>
            </a:extLst>
          </p:cNvPr>
          <p:cNvSpPr/>
          <p:nvPr/>
        </p:nvSpPr>
        <p:spPr bwMode="auto">
          <a:xfrm>
            <a:off x="1348571" y="2490033"/>
            <a:ext cx="7771765" cy="928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359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8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DF483-E324-FD1C-89CB-2EA675E644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0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0310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BB1FC-48BF-41D7-38F6-F5F935B94F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8800"/>
            <a:ext cx="10800000" cy="476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154E74-46B3-715C-5716-944F4739B843}"/>
              </a:ext>
            </a:extLst>
          </p:cNvPr>
          <p:cNvSpPr/>
          <p:nvPr/>
        </p:nvSpPr>
        <p:spPr bwMode="auto">
          <a:xfrm>
            <a:off x="10600761" y="3174248"/>
            <a:ext cx="304761" cy="29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306B3D-218D-09DA-3AEA-01B3713D9BA3}"/>
              </a:ext>
            </a:extLst>
          </p:cNvPr>
          <p:cNvSpPr/>
          <p:nvPr/>
        </p:nvSpPr>
        <p:spPr bwMode="auto">
          <a:xfrm>
            <a:off x="10600761" y="4547981"/>
            <a:ext cx="295238" cy="305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7A2FE2B-E05F-6FD7-FE2A-9F2F7452F4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754"/>
          <a:stretch/>
        </p:blipFill>
        <p:spPr>
          <a:xfrm>
            <a:off x="720000" y="827999"/>
            <a:ext cx="10800000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494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C45EF-09AF-E5A5-253A-A34E094A75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3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59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00A57D-A4B0-EFE4-1D91-1A5A79D4BE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1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D6CB98-05AA-A199-1090-1F92546BAADC}"/>
              </a:ext>
            </a:extLst>
          </p:cNvPr>
          <p:cNvSpPr/>
          <p:nvPr/>
        </p:nvSpPr>
        <p:spPr bwMode="auto">
          <a:xfrm>
            <a:off x="681904" y="970895"/>
            <a:ext cx="10047619" cy="314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7BD1DB-0F53-DB0C-5C4C-CD317D309FF2}"/>
              </a:ext>
            </a:extLst>
          </p:cNvPr>
          <p:cNvSpPr/>
          <p:nvPr/>
        </p:nvSpPr>
        <p:spPr bwMode="auto">
          <a:xfrm>
            <a:off x="681904" y="1552007"/>
            <a:ext cx="5733333" cy="30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D9BADD-C5EF-2F65-884E-8A2155E60248}"/>
              </a:ext>
            </a:extLst>
          </p:cNvPr>
          <p:cNvSpPr/>
          <p:nvPr/>
        </p:nvSpPr>
        <p:spPr bwMode="auto">
          <a:xfrm>
            <a:off x="681904" y="2114066"/>
            <a:ext cx="7704761" cy="323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5B75E2-17B5-6C46-7060-C43698075B07}"/>
              </a:ext>
            </a:extLst>
          </p:cNvPr>
          <p:cNvSpPr/>
          <p:nvPr/>
        </p:nvSpPr>
        <p:spPr bwMode="auto">
          <a:xfrm>
            <a:off x="681904" y="2695178"/>
            <a:ext cx="10057142" cy="323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993324-19EF-2F8C-8F9F-AD81E74C084C}"/>
              </a:ext>
            </a:extLst>
          </p:cNvPr>
          <p:cNvSpPr/>
          <p:nvPr/>
        </p:nvSpPr>
        <p:spPr bwMode="auto">
          <a:xfrm>
            <a:off x="681904" y="3285816"/>
            <a:ext cx="5409523" cy="30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2F4AF6-484C-EE40-7DBE-43C56C00F37C}"/>
              </a:ext>
            </a:extLst>
          </p:cNvPr>
          <p:cNvSpPr/>
          <p:nvPr/>
        </p:nvSpPr>
        <p:spPr bwMode="auto">
          <a:xfrm>
            <a:off x="681904" y="3847875"/>
            <a:ext cx="6447619" cy="323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E24EA0-1F85-8329-177E-6B312E4A3580}"/>
              </a:ext>
            </a:extLst>
          </p:cNvPr>
          <p:cNvSpPr/>
          <p:nvPr/>
        </p:nvSpPr>
        <p:spPr bwMode="auto">
          <a:xfrm>
            <a:off x="681904" y="4419460"/>
            <a:ext cx="3047619" cy="333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10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4DC7A-0CF2-CC37-7472-AF3ECAF593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79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C28DD35-127E-3821-92B8-178CB31029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107270"/>
            <a:ext cx="10800000" cy="324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06FBD5-8328-BB82-96CB-55D3234C71C4}"/>
              </a:ext>
            </a:extLst>
          </p:cNvPr>
          <p:cNvSpPr/>
          <p:nvPr/>
        </p:nvSpPr>
        <p:spPr bwMode="auto">
          <a:xfrm>
            <a:off x="9038710" y="2355599"/>
            <a:ext cx="457142" cy="29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F9E35C-17A8-09D1-67FE-F6978C69723E}"/>
              </a:ext>
            </a:extLst>
          </p:cNvPr>
          <p:cNvSpPr/>
          <p:nvPr/>
        </p:nvSpPr>
        <p:spPr bwMode="auto">
          <a:xfrm>
            <a:off x="2391091" y="2985972"/>
            <a:ext cx="428571" cy="29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06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709B0E-7245-0310-B49E-5DCA40F636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9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33BA65-43D9-9C8F-2C63-4BAE28879523}"/>
              </a:ext>
            </a:extLst>
          </p:cNvPr>
          <p:cNvSpPr/>
          <p:nvPr/>
        </p:nvSpPr>
        <p:spPr bwMode="auto">
          <a:xfrm>
            <a:off x="681904" y="933044"/>
            <a:ext cx="6869932" cy="47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D7BEEB-BAF6-D11A-B97C-0548D141069D}"/>
              </a:ext>
            </a:extLst>
          </p:cNvPr>
          <p:cNvSpPr/>
          <p:nvPr/>
        </p:nvSpPr>
        <p:spPr bwMode="auto">
          <a:xfrm>
            <a:off x="657680" y="1517820"/>
            <a:ext cx="4358199" cy="759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6EA5A2-3D63-03CA-C3D6-9AECDDD50442}"/>
              </a:ext>
            </a:extLst>
          </p:cNvPr>
          <p:cNvSpPr/>
          <p:nvPr/>
        </p:nvSpPr>
        <p:spPr bwMode="auto">
          <a:xfrm>
            <a:off x="681904" y="2527851"/>
            <a:ext cx="3007227" cy="286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1197B84-6416-CF50-056F-5BC298871119}"/>
              </a:ext>
            </a:extLst>
          </p:cNvPr>
          <p:cNvSpPr/>
          <p:nvPr/>
        </p:nvSpPr>
        <p:spPr bwMode="auto">
          <a:xfrm>
            <a:off x="681904" y="3024633"/>
            <a:ext cx="6998272" cy="735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6EA5A2-3D63-03CA-C3D6-9AECDDD50442}"/>
              </a:ext>
            </a:extLst>
          </p:cNvPr>
          <p:cNvSpPr/>
          <p:nvPr/>
        </p:nvSpPr>
        <p:spPr bwMode="auto">
          <a:xfrm>
            <a:off x="3689131" y="2487163"/>
            <a:ext cx="3703013" cy="32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847" y="4426200"/>
            <a:ext cx="8064306" cy="88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08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3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CBF38A-794D-DD55-26C8-392AE8521F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4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809968-8A08-0193-1983-F7A5C481FA32}"/>
              </a:ext>
            </a:extLst>
          </p:cNvPr>
          <p:cNvSpPr/>
          <p:nvPr/>
        </p:nvSpPr>
        <p:spPr bwMode="auto">
          <a:xfrm>
            <a:off x="6872380" y="2957054"/>
            <a:ext cx="895237" cy="362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4515" y="4240425"/>
            <a:ext cx="3702970" cy="241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42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438929-684C-884C-C3F7-AD4089B934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8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197" y="3429000"/>
            <a:ext cx="4381605" cy="285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35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9458D-0DC2-AEDA-8134-5C92031CEF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F22536-52F8-18F4-5FE4-6F6C9BA33582}"/>
              </a:ext>
            </a:extLst>
          </p:cNvPr>
          <p:cNvSpPr/>
          <p:nvPr/>
        </p:nvSpPr>
        <p:spPr bwMode="auto">
          <a:xfrm>
            <a:off x="720000" y="971218"/>
            <a:ext cx="4933332" cy="353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699D1C-6064-89A4-360F-0262BD90641B}"/>
              </a:ext>
            </a:extLst>
          </p:cNvPr>
          <p:cNvSpPr/>
          <p:nvPr/>
        </p:nvSpPr>
        <p:spPr bwMode="auto">
          <a:xfrm>
            <a:off x="681904" y="1429521"/>
            <a:ext cx="4161904" cy="324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75512A-230A-AA41-6A96-2926F0195E5E}"/>
              </a:ext>
            </a:extLst>
          </p:cNvPr>
          <p:cNvSpPr/>
          <p:nvPr/>
        </p:nvSpPr>
        <p:spPr bwMode="auto">
          <a:xfrm>
            <a:off x="681904" y="1868728"/>
            <a:ext cx="5009523" cy="353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E8A405-868D-A3E6-4D0A-0361A1F39E9C}"/>
              </a:ext>
            </a:extLst>
          </p:cNvPr>
          <p:cNvSpPr/>
          <p:nvPr/>
        </p:nvSpPr>
        <p:spPr bwMode="auto">
          <a:xfrm>
            <a:off x="681904" y="2336578"/>
            <a:ext cx="2723809" cy="324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7EBDA2-42EC-6689-D54A-31BD25381790}"/>
              </a:ext>
            </a:extLst>
          </p:cNvPr>
          <p:cNvSpPr/>
          <p:nvPr/>
        </p:nvSpPr>
        <p:spPr bwMode="auto">
          <a:xfrm>
            <a:off x="681904" y="2785333"/>
            <a:ext cx="5009524" cy="343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7B43F35-7972-8286-4DF8-CAF6C4F58B9C}"/>
              </a:ext>
            </a:extLst>
          </p:cNvPr>
          <p:cNvSpPr/>
          <p:nvPr/>
        </p:nvSpPr>
        <p:spPr bwMode="auto">
          <a:xfrm>
            <a:off x="681904" y="3224539"/>
            <a:ext cx="3819047" cy="706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7CF702-2F30-8D30-CF32-6F25FA47C4EA}"/>
              </a:ext>
            </a:extLst>
          </p:cNvPr>
          <p:cNvSpPr/>
          <p:nvPr/>
        </p:nvSpPr>
        <p:spPr bwMode="auto">
          <a:xfrm>
            <a:off x="681904" y="4122049"/>
            <a:ext cx="7000000" cy="439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735960" y="827999"/>
            <a:ext cx="5904656" cy="3294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9818" y="4416546"/>
            <a:ext cx="3632363" cy="237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58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302A0-4FFE-93D7-4216-802D270729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9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4E4F4A-93D7-F9CA-4916-B860A2EE1852}"/>
              </a:ext>
            </a:extLst>
          </p:cNvPr>
          <p:cNvSpPr/>
          <p:nvPr/>
        </p:nvSpPr>
        <p:spPr bwMode="auto">
          <a:xfrm>
            <a:off x="681904" y="1754225"/>
            <a:ext cx="733333" cy="305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0948A8-8A63-C898-0D98-D305D4643697}"/>
              </a:ext>
            </a:extLst>
          </p:cNvPr>
          <p:cNvSpPr/>
          <p:nvPr/>
        </p:nvSpPr>
        <p:spPr bwMode="auto">
          <a:xfrm>
            <a:off x="681905" y="2250759"/>
            <a:ext cx="2533775" cy="64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C528D3-0FDE-BB1B-F6AB-B158DABCCC7C}"/>
              </a:ext>
            </a:extLst>
          </p:cNvPr>
          <p:cNvSpPr/>
          <p:nvPr/>
        </p:nvSpPr>
        <p:spPr bwMode="auto">
          <a:xfrm>
            <a:off x="681904" y="3014655"/>
            <a:ext cx="6428571" cy="401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3E1D07-7E54-B3E7-029E-DE18668DFED0}"/>
              </a:ext>
            </a:extLst>
          </p:cNvPr>
          <p:cNvSpPr/>
          <p:nvPr/>
        </p:nvSpPr>
        <p:spPr bwMode="auto">
          <a:xfrm>
            <a:off x="681904" y="3558935"/>
            <a:ext cx="8209523" cy="33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0948A8-8A63-C898-0D98-D305D4643697}"/>
              </a:ext>
            </a:extLst>
          </p:cNvPr>
          <p:cNvSpPr/>
          <p:nvPr/>
        </p:nvSpPr>
        <p:spPr bwMode="auto">
          <a:xfrm>
            <a:off x="3176700" y="2250758"/>
            <a:ext cx="7743836" cy="64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2507" y="4221088"/>
            <a:ext cx="3776379" cy="24648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DB4A3A-D70D-E1C1-7E14-F4C6B18878B0}"/>
              </a:ext>
            </a:extLst>
          </p:cNvPr>
          <p:cNvSpPr/>
          <p:nvPr/>
        </p:nvSpPr>
        <p:spPr bwMode="auto">
          <a:xfrm>
            <a:off x="681904" y="904388"/>
            <a:ext cx="10057142" cy="687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3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D5B92-EB73-4095-6C02-935B1CE9B0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5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089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F47E0A-9BEB-24CB-55D0-10A87EF606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8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EBB3AEC-FD4B-6F8F-39E4-533ECC1E2D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420888"/>
            <a:ext cx="10800000" cy="2453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391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3901A-93A6-CEB2-EADA-A7CF86A9F3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447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41D8B5-2290-4095-D7D9-9B0835543B39}"/>
              </a:ext>
            </a:extLst>
          </p:cNvPr>
          <p:cNvSpPr/>
          <p:nvPr/>
        </p:nvSpPr>
        <p:spPr bwMode="auto">
          <a:xfrm>
            <a:off x="10555134" y="1747540"/>
            <a:ext cx="331627" cy="293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97740D-40B9-47FD-CED5-A3EC2A193806}"/>
              </a:ext>
            </a:extLst>
          </p:cNvPr>
          <p:cNvSpPr/>
          <p:nvPr/>
        </p:nvSpPr>
        <p:spPr bwMode="auto">
          <a:xfrm>
            <a:off x="10574084" y="3112632"/>
            <a:ext cx="293727" cy="303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67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FB406A-3869-6271-4B5D-996177A1AE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0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0C93D3-374B-3F82-3AD2-B9A067D2B57C}"/>
              </a:ext>
            </a:extLst>
          </p:cNvPr>
          <p:cNvSpPr/>
          <p:nvPr/>
        </p:nvSpPr>
        <p:spPr bwMode="auto">
          <a:xfrm>
            <a:off x="720000" y="980764"/>
            <a:ext cx="10128527" cy="324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95FDE8-BF7D-66CC-D01F-874D77270C18}"/>
              </a:ext>
            </a:extLst>
          </p:cNvPr>
          <p:cNvSpPr/>
          <p:nvPr/>
        </p:nvSpPr>
        <p:spPr bwMode="auto">
          <a:xfrm>
            <a:off x="681904" y="1372225"/>
            <a:ext cx="1885704" cy="315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40E727-F575-1E93-32C9-B43F3CBA8F66}"/>
              </a:ext>
            </a:extLst>
          </p:cNvPr>
          <p:cNvSpPr/>
          <p:nvPr/>
        </p:nvSpPr>
        <p:spPr bwMode="auto">
          <a:xfrm>
            <a:off x="681904" y="1773235"/>
            <a:ext cx="3613896" cy="276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0A55A8-2697-CE16-AF7A-E8C0584F2BC9}"/>
              </a:ext>
            </a:extLst>
          </p:cNvPr>
          <p:cNvSpPr/>
          <p:nvPr/>
        </p:nvSpPr>
        <p:spPr bwMode="auto">
          <a:xfrm>
            <a:off x="681903" y="2126505"/>
            <a:ext cx="10166623" cy="324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270A08-A1C5-86A4-97D5-4DC8165F865E}"/>
              </a:ext>
            </a:extLst>
          </p:cNvPr>
          <p:cNvSpPr/>
          <p:nvPr/>
        </p:nvSpPr>
        <p:spPr bwMode="auto">
          <a:xfrm>
            <a:off x="681904" y="2508418"/>
            <a:ext cx="8038095" cy="334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ECAB84-9D2B-FAA7-4347-E259649B2500}"/>
              </a:ext>
            </a:extLst>
          </p:cNvPr>
          <p:cNvSpPr/>
          <p:nvPr/>
        </p:nvSpPr>
        <p:spPr bwMode="auto">
          <a:xfrm>
            <a:off x="681905" y="2899880"/>
            <a:ext cx="7574336" cy="324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990E1F-B51B-1110-A653-35B85485C890}"/>
              </a:ext>
            </a:extLst>
          </p:cNvPr>
          <p:cNvSpPr/>
          <p:nvPr/>
        </p:nvSpPr>
        <p:spPr bwMode="auto">
          <a:xfrm>
            <a:off x="681904" y="3272245"/>
            <a:ext cx="6085714" cy="324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CD0BD0-EB23-8E7C-B05F-ED17B3F2DE00}"/>
              </a:ext>
            </a:extLst>
          </p:cNvPr>
          <p:cNvSpPr/>
          <p:nvPr/>
        </p:nvSpPr>
        <p:spPr bwMode="auto">
          <a:xfrm>
            <a:off x="681904" y="3663707"/>
            <a:ext cx="4828571" cy="324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0C93D3-374B-3F82-3AD2-B9A067D2B57C}"/>
              </a:ext>
            </a:extLst>
          </p:cNvPr>
          <p:cNvSpPr/>
          <p:nvPr/>
        </p:nvSpPr>
        <p:spPr bwMode="auto">
          <a:xfrm>
            <a:off x="2541247" y="1341876"/>
            <a:ext cx="6178752" cy="435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ECAB84-9D2B-FAA7-4347-E259649B2500}"/>
              </a:ext>
            </a:extLst>
          </p:cNvPr>
          <p:cNvSpPr/>
          <p:nvPr/>
        </p:nvSpPr>
        <p:spPr bwMode="auto">
          <a:xfrm>
            <a:off x="8294336" y="2872465"/>
            <a:ext cx="2194152" cy="324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02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93C5A-3C45-E76D-2E09-F4F3ABFF6B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6996" y="5445224"/>
            <a:ext cx="4898008" cy="883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78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DD621-A479-8C13-0C3A-3472FE069B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16872C-ACE2-D1F9-28F6-DF3BC455BF57}"/>
              </a:ext>
            </a:extLst>
          </p:cNvPr>
          <p:cNvSpPr/>
          <p:nvPr/>
        </p:nvSpPr>
        <p:spPr bwMode="auto">
          <a:xfrm>
            <a:off x="6062857" y="2430355"/>
            <a:ext cx="552380" cy="247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82A725-74A2-ECBC-5796-D67EE6A7AF95}"/>
              </a:ext>
            </a:extLst>
          </p:cNvPr>
          <p:cNvSpPr/>
          <p:nvPr/>
        </p:nvSpPr>
        <p:spPr bwMode="auto">
          <a:xfrm>
            <a:off x="4834285" y="3412752"/>
            <a:ext cx="533333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0A13C2-374E-BEF9-FA2E-AAD2CCC8E172}"/>
              </a:ext>
            </a:extLst>
          </p:cNvPr>
          <p:cNvSpPr/>
          <p:nvPr/>
        </p:nvSpPr>
        <p:spPr bwMode="auto">
          <a:xfrm>
            <a:off x="6605714" y="4185316"/>
            <a:ext cx="238095" cy="257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48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9CFA6A-4C34-5459-6AF9-9E600138D8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1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997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08EA5B-8FCC-22A3-6053-24338B0969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90"/>
          <a:stretch/>
        </p:blipFill>
        <p:spPr>
          <a:xfrm>
            <a:off x="983432" y="908720"/>
            <a:ext cx="10800000" cy="3428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8C422B-8F9B-1AE6-82E3-55020F9440FB}"/>
              </a:ext>
            </a:extLst>
          </p:cNvPr>
          <p:cNvSpPr/>
          <p:nvPr/>
        </p:nvSpPr>
        <p:spPr bwMode="auto">
          <a:xfrm>
            <a:off x="945336" y="975063"/>
            <a:ext cx="7742858" cy="33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660BB3-9A18-B842-97A4-274568DBC3F2}"/>
              </a:ext>
            </a:extLst>
          </p:cNvPr>
          <p:cNvSpPr/>
          <p:nvPr/>
        </p:nvSpPr>
        <p:spPr bwMode="auto">
          <a:xfrm>
            <a:off x="945336" y="1308433"/>
            <a:ext cx="6710240" cy="73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5353160-A2BB-9606-2DD2-0B142CD6A686}"/>
              </a:ext>
            </a:extLst>
          </p:cNvPr>
          <p:cNvSpPr/>
          <p:nvPr/>
        </p:nvSpPr>
        <p:spPr bwMode="auto">
          <a:xfrm>
            <a:off x="956436" y="2079946"/>
            <a:ext cx="1029954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949F769-ECE5-E49B-EDFE-111AEBB94A5E}"/>
              </a:ext>
            </a:extLst>
          </p:cNvPr>
          <p:cNvSpPr/>
          <p:nvPr/>
        </p:nvSpPr>
        <p:spPr bwMode="auto">
          <a:xfrm>
            <a:off x="767409" y="2872034"/>
            <a:ext cx="3673166" cy="655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2CE6E76-6C5A-C182-A634-994EFF947108}"/>
              </a:ext>
            </a:extLst>
          </p:cNvPr>
          <p:cNvSpPr/>
          <p:nvPr/>
        </p:nvSpPr>
        <p:spPr bwMode="auto">
          <a:xfrm>
            <a:off x="945335" y="3806896"/>
            <a:ext cx="2414361" cy="34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403065"/>
            <a:ext cx="2636493" cy="3063531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CE6E76-6C5A-C182-A634-994EFF947108}"/>
              </a:ext>
            </a:extLst>
          </p:cNvPr>
          <p:cNvSpPr/>
          <p:nvPr/>
        </p:nvSpPr>
        <p:spPr bwMode="auto">
          <a:xfrm>
            <a:off x="3423385" y="3635804"/>
            <a:ext cx="4328799" cy="801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2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  <p:bldP spid="22" grpId="0" animBg="1"/>
      <p:bldP spid="24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08EA5B-8FCC-22A3-6053-24338B0969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710"/>
          <a:stretch/>
        </p:blipFill>
        <p:spPr>
          <a:xfrm>
            <a:off x="720000" y="827999"/>
            <a:ext cx="10800000" cy="1952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0FED5-2CCC-29EA-23EB-0CBFC57046E1}"/>
              </a:ext>
            </a:extLst>
          </p:cNvPr>
          <p:cNvSpPr/>
          <p:nvPr/>
        </p:nvSpPr>
        <p:spPr bwMode="auto">
          <a:xfrm>
            <a:off x="6053333" y="2209104"/>
            <a:ext cx="1866666" cy="361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7753" y="3212976"/>
            <a:ext cx="2636493" cy="306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5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6BAF01-14D5-FC0B-4405-F3A9D14BC2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926D4C-5279-895D-BB34-4BD8A136A846}"/>
              </a:ext>
            </a:extLst>
          </p:cNvPr>
          <p:cNvSpPr/>
          <p:nvPr/>
        </p:nvSpPr>
        <p:spPr bwMode="auto">
          <a:xfrm>
            <a:off x="10634285" y="3109041"/>
            <a:ext cx="276190" cy="295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75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6AA581-74CA-E413-8987-D7C3C6B613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5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2721F1-1401-354F-C0C0-168BBFF8F6E9}"/>
              </a:ext>
            </a:extLst>
          </p:cNvPr>
          <p:cNvSpPr/>
          <p:nvPr/>
        </p:nvSpPr>
        <p:spPr bwMode="auto">
          <a:xfrm>
            <a:off x="10624761" y="1199679"/>
            <a:ext cx="295238" cy="295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99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799A77-4A2D-7C52-03B8-F02479A988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1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02D95F-9B27-0922-57CC-9FC2A99F5830}"/>
              </a:ext>
            </a:extLst>
          </p:cNvPr>
          <p:cNvSpPr/>
          <p:nvPr/>
        </p:nvSpPr>
        <p:spPr bwMode="auto">
          <a:xfrm>
            <a:off x="8110476" y="1781778"/>
            <a:ext cx="333333" cy="295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319D9C-6A4F-D5BD-3B5D-6A2A3B1A9D33}"/>
              </a:ext>
            </a:extLst>
          </p:cNvPr>
          <p:cNvSpPr/>
          <p:nvPr/>
        </p:nvSpPr>
        <p:spPr bwMode="auto">
          <a:xfrm>
            <a:off x="10643809" y="3813328"/>
            <a:ext cx="276190" cy="295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99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797EA-F77A-9CC2-4452-19F28A70AC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8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DAE6B5-0FEC-F9A3-5CBE-5C175BA29A56}"/>
              </a:ext>
            </a:extLst>
          </p:cNvPr>
          <p:cNvSpPr/>
          <p:nvPr/>
        </p:nvSpPr>
        <p:spPr bwMode="auto">
          <a:xfrm>
            <a:off x="10634285" y="1723431"/>
            <a:ext cx="276190" cy="295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85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8054D7-0FB1-2AE9-2916-F345F4AB01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1DD245-180D-20DD-34D5-C3A5F151B9D0}"/>
              </a:ext>
            </a:extLst>
          </p:cNvPr>
          <p:cNvSpPr/>
          <p:nvPr/>
        </p:nvSpPr>
        <p:spPr bwMode="auto">
          <a:xfrm>
            <a:off x="10615238" y="1714570"/>
            <a:ext cx="304761" cy="295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30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3E79CF-613C-A71B-F095-5AE6D7A7C6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7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3F9ED7-C299-B617-B38B-9E33F65CB9E9}"/>
              </a:ext>
            </a:extLst>
          </p:cNvPr>
          <p:cNvSpPr/>
          <p:nvPr/>
        </p:nvSpPr>
        <p:spPr bwMode="auto">
          <a:xfrm>
            <a:off x="10615238" y="3771929"/>
            <a:ext cx="304761" cy="29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03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55</cp:revision>
  <dcterms:created xsi:type="dcterms:W3CDTF">2015-09-16T06:52:26Z</dcterms:created>
  <dcterms:modified xsi:type="dcterms:W3CDTF">2024-08-12T12:58:15Z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