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6" r:id="rId3"/>
    <p:sldId id="395" r:id="rId4"/>
    <p:sldId id="394" r:id="rId5"/>
    <p:sldId id="393" r:id="rId6"/>
    <p:sldId id="391" r:id="rId7"/>
    <p:sldId id="390" r:id="rId8"/>
    <p:sldId id="389" r:id="rId9"/>
    <p:sldId id="388" r:id="rId10"/>
    <p:sldId id="386" r:id="rId11"/>
    <p:sldId id="385" r:id="rId12"/>
    <p:sldId id="384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CCB7F-87C4-80AF-8726-8C2E7C3B40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67"/>
          <a:stretch/>
        </p:blipFill>
        <p:spPr>
          <a:xfrm>
            <a:off x="983432" y="2956591"/>
            <a:ext cx="10800000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212F7-4820-2C27-4D7F-B9E12F82FF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C1D99-727F-0492-D046-67072E7B6464}"/>
              </a:ext>
            </a:extLst>
          </p:cNvPr>
          <p:cNvSpPr/>
          <p:nvPr/>
        </p:nvSpPr>
        <p:spPr bwMode="auto">
          <a:xfrm>
            <a:off x="10634285" y="2524069"/>
            <a:ext cx="276190" cy="29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5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66032-DA17-D3F8-F081-147C0F2806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AAE92E-6D8B-1C9C-FD63-425E269E3BE5}"/>
              </a:ext>
            </a:extLst>
          </p:cNvPr>
          <p:cNvSpPr/>
          <p:nvPr/>
        </p:nvSpPr>
        <p:spPr bwMode="auto">
          <a:xfrm>
            <a:off x="4881904" y="1700808"/>
            <a:ext cx="67619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D3033C-FC68-5FB9-9B68-EE68D7955C47}"/>
              </a:ext>
            </a:extLst>
          </p:cNvPr>
          <p:cNvSpPr/>
          <p:nvPr/>
        </p:nvSpPr>
        <p:spPr bwMode="auto">
          <a:xfrm>
            <a:off x="4881904" y="3535993"/>
            <a:ext cx="790476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AAE92E-6D8B-1C9C-FD63-425E269E3BE5}"/>
              </a:ext>
            </a:extLst>
          </p:cNvPr>
          <p:cNvSpPr/>
          <p:nvPr/>
        </p:nvSpPr>
        <p:spPr bwMode="auto">
          <a:xfrm>
            <a:off x="8832304" y="1700808"/>
            <a:ext cx="67619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65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01627-2A36-732E-5023-FFA59727B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FBE61-7E7C-00DF-0747-A715CBABF639}"/>
              </a:ext>
            </a:extLst>
          </p:cNvPr>
          <p:cNvSpPr/>
          <p:nvPr/>
        </p:nvSpPr>
        <p:spPr bwMode="auto">
          <a:xfrm>
            <a:off x="2624761" y="1687326"/>
            <a:ext cx="1400000" cy="34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915202-394D-08E4-E0A7-54F96E58B5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93374"/>
            <a:ext cx="10800000" cy="40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6D8B2D-D520-EB52-3873-BB1163CBAB44}"/>
              </a:ext>
            </a:extLst>
          </p:cNvPr>
          <p:cNvSpPr/>
          <p:nvPr/>
        </p:nvSpPr>
        <p:spPr bwMode="auto">
          <a:xfrm>
            <a:off x="1734095" y="3682103"/>
            <a:ext cx="1419047" cy="3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63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A6A3D-A127-64F0-407C-28FFCFDBB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5CB7E-49C3-78DD-8457-D49C92BFF5EA}"/>
              </a:ext>
            </a:extLst>
          </p:cNvPr>
          <p:cNvSpPr/>
          <p:nvPr/>
        </p:nvSpPr>
        <p:spPr bwMode="auto">
          <a:xfrm>
            <a:off x="1271464" y="3356992"/>
            <a:ext cx="5472608" cy="767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D5CB7E-49C3-78DD-8457-D49C92BFF5EA}"/>
              </a:ext>
            </a:extLst>
          </p:cNvPr>
          <p:cNvSpPr/>
          <p:nvPr/>
        </p:nvSpPr>
        <p:spPr bwMode="auto">
          <a:xfrm>
            <a:off x="2063552" y="4293096"/>
            <a:ext cx="4824536" cy="551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D5CB7E-49C3-78DD-8457-D49C92BFF5EA}"/>
              </a:ext>
            </a:extLst>
          </p:cNvPr>
          <p:cNvSpPr/>
          <p:nvPr/>
        </p:nvSpPr>
        <p:spPr bwMode="auto">
          <a:xfrm>
            <a:off x="2063552" y="4814849"/>
            <a:ext cx="2160240" cy="767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7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7158E-3194-C015-D3A9-162EF1364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AFE898-2F2F-0774-BA62-F7D48AA97E0C}"/>
              </a:ext>
            </a:extLst>
          </p:cNvPr>
          <p:cNvSpPr/>
          <p:nvPr/>
        </p:nvSpPr>
        <p:spPr bwMode="auto">
          <a:xfrm>
            <a:off x="1358095" y="2800146"/>
            <a:ext cx="7409524" cy="35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DB9009-2082-6DC1-4D7A-0E4602920759}"/>
              </a:ext>
            </a:extLst>
          </p:cNvPr>
          <p:cNvSpPr/>
          <p:nvPr/>
        </p:nvSpPr>
        <p:spPr bwMode="auto">
          <a:xfrm>
            <a:off x="1358095" y="3356993"/>
            <a:ext cx="315372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96352D-DFEF-1F08-852B-E8DAA2041A57}"/>
              </a:ext>
            </a:extLst>
          </p:cNvPr>
          <p:cNvSpPr/>
          <p:nvPr/>
        </p:nvSpPr>
        <p:spPr bwMode="auto">
          <a:xfrm>
            <a:off x="4511824" y="3284984"/>
            <a:ext cx="4931985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1CB55-F884-1B5C-B303-80227AFAE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F3FEE-013E-5995-2BEE-1644F359941B}"/>
              </a:ext>
            </a:extLst>
          </p:cNvPr>
          <p:cNvSpPr/>
          <p:nvPr/>
        </p:nvSpPr>
        <p:spPr bwMode="auto">
          <a:xfrm>
            <a:off x="1320000" y="2123946"/>
            <a:ext cx="6813242" cy="32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26760-2F20-AA29-A18A-340B1CFC74B3}"/>
              </a:ext>
            </a:extLst>
          </p:cNvPr>
          <p:cNvSpPr/>
          <p:nvPr/>
        </p:nvSpPr>
        <p:spPr bwMode="auto">
          <a:xfrm>
            <a:off x="1329523" y="2724274"/>
            <a:ext cx="5209523" cy="32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10A740-132F-B401-C8F2-7A35FC9935B6}"/>
              </a:ext>
            </a:extLst>
          </p:cNvPr>
          <p:cNvSpPr/>
          <p:nvPr/>
        </p:nvSpPr>
        <p:spPr bwMode="auto">
          <a:xfrm>
            <a:off x="1329523" y="3324602"/>
            <a:ext cx="4847619" cy="333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2D3931-3FB4-94A6-9056-ECC57E5AAEC6}"/>
              </a:ext>
            </a:extLst>
          </p:cNvPr>
          <p:cNvSpPr/>
          <p:nvPr/>
        </p:nvSpPr>
        <p:spPr bwMode="auto">
          <a:xfrm>
            <a:off x="1320000" y="3934459"/>
            <a:ext cx="3771428" cy="333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BE6246-5260-B131-E397-F4F2B588B4BC}"/>
              </a:ext>
            </a:extLst>
          </p:cNvPr>
          <p:cNvSpPr/>
          <p:nvPr/>
        </p:nvSpPr>
        <p:spPr bwMode="auto">
          <a:xfrm>
            <a:off x="1360184" y="4544316"/>
            <a:ext cx="4017825" cy="915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1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86EE2-1C49-3869-5BAF-D29DEEC16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63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9DA21-B057-5648-BA98-0C333B207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23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2225B-7CC2-6176-12B4-C3A253AAF267}"/>
              </a:ext>
            </a:extLst>
          </p:cNvPr>
          <p:cNvSpPr/>
          <p:nvPr/>
        </p:nvSpPr>
        <p:spPr bwMode="auto">
          <a:xfrm>
            <a:off x="719998" y="969966"/>
            <a:ext cx="10056522" cy="312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62C1E9-956A-19FB-ECE1-7435EA58E5AA}"/>
              </a:ext>
            </a:extLst>
          </p:cNvPr>
          <p:cNvSpPr/>
          <p:nvPr/>
        </p:nvSpPr>
        <p:spPr bwMode="auto">
          <a:xfrm>
            <a:off x="682178" y="2910192"/>
            <a:ext cx="7573744" cy="33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59EFE9-0105-40F5-D8F6-9363E6333D1B}"/>
              </a:ext>
            </a:extLst>
          </p:cNvPr>
          <p:cNvSpPr/>
          <p:nvPr/>
        </p:nvSpPr>
        <p:spPr bwMode="auto">
          <a:xfrm>
            <a:off x="682178" y="3582173"/>
            <a:ext cx="9975406" cy="32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76CDFC-155D-20B1-AC8D-417F5C777E75}"/>
              </a:ext>
            </a:extLst>
          </p:cNvPr>
          <p:cNvSpPr/>
          <p:nvPr/>
        </p:nvSpPr>
        <p:spPr bwMode="auto">
          <a:xfrm>
            <a:off x="682179" y="4235224"/>
            <a:ext cx="10094341" cy="32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BEDEC7-4AD7-5023-3A7A-3FF815EDB4CC}"/>
              </a:ext>
            </a:extLst>
          </p:cNvPr>
          <p:cNvSpPr/>
          <p:nvPr/>
        </p:nvSpPr>
        <p:spPr bwMode="auto">
          <a:xfrm>
            <a:off x="682178" y="5541328"/>
            <a:ext cx="3063537" cy="32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8AED08-EE9A-3DE5-CC6B-18C3F2113AA7}"/>
              </a:ext>
            </a:extLst>
          </p:cNvPr>
          <p:cNvSpPr/>
          <p:nvPr/>
        </p:nvSpPr>
        <p:spPr bwMode="auto">
          <a:xfrm>
            <a:off x="682178" y="6184915"/>
            <a:ext cx="6448557" cy="33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9D2225B-7CC2-6176-12B4-C3A253AAF267}"/>
              </a:ext>
            </a:extLst>
          </p:cNvPr>
          <p:cNvSpPr/>
          <p:nvPr/>
        </p:nvSpPr>
        <p:spPr bwMode="auto">
          <a:xfrm>
            <a:off x="797132" y="1523640"/>
            <a:ext cx="9979388" cy="43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9D2225B-7CC2-6176-12B4-C3A253AAF267}"/>
              </a:ext>
            </a:extLst>
          </p:cNvPr>
          <p:cNvSpPr/>
          <p:nvPr/>
        </p:nvSpPr>
        <p:spPr bwMode="auto">
          <a:xfrm>
            <a:off x="646657" y="2148299"/>
            <a:ext cx="9193759" cy="43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E83F23-CF12-D3F2-F29E-C95D2C747E4A}"/>
              </a:ext>
            </a:extLst>
          </p:cNvPr>
          <p:cNvSpPr/>
          <p:nvPr/>
        </p:nvSpPr>
        <p:spPr bwMode="auto">
          <a:xfrm>
            <a:off x="719998" y="4811545"/>
            <a:ext cx="1631586" cy="40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46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3" grpId="0" animBg="1"/>
      <p:bldP spid="14" grpId="0" animBg="1"/>
      <p:bldP spid="19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5C18F-07A3-D1B2-73F9-EE6DBDA16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80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40774-9BED-655D-B3AB-CCECBE637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829E5-CAD0-2DD3-5E18-966C9F5EF8D5}"/>
              </a:ext>
            </a:extLst>
          </p:cNvPr>
          <p:cNvSpPr/>
          <p:nvPr/>
        </p:nvSpPr>
        <p:spPr bwMode="auto">
          <a:xfrm>
            <a:off x="1271464" y="1028179"/>
            <a:ext cx="6192688" cy="6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F5820-DBA3-72E0-AA1A-DE6799FE499A}"/>
              </a:ext>
            </a:extLst>
          </p:cNvPr>
          <p:cNvSpPr/>
          <p:nvPr/>
        </p:nvSpPr>
        <p:spPr bwMode="auto">
          <a:xfrm>
            <a:off x="638831" y="1112109"/>
            <a:ext cx="560626" cy="421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25F9DB-50F1-72FA-567F-37D390343AFC}"/>
              </a:ext>
            </a:extLst>
          </p:cNvPr>
          <p:cNvSpPr/>
          <p:nvPr/>
        </p:nvSpPr>
        <p:spPr bwMode="auto">
          <a:xfrm>
            <a:off x="681904" y="2057679"/>
            <a:ext cx="7504761" cy="33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1BBC29-2C8A-64F5-8D33-13322ED77DB5}"/>
              </a:ext>
            </a:extLst>
          </p:cNvPr>
          <p:cNvSpPr/>
          <p:nvPr/>
        </p:nvSpPr>
        <p:spPr bwMode="auto">
          <a:xfrm>
            <a:off x="681904" y="2715414"/>
            <a:ext cx="9009523" cy="343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19CCEC-2D6F-AD8C-622B-4BCAED0C4B24}"/>
              </a:ext>
            </a:extLst>
          </p:cNvPr>
          <p:cNvSpPr/>
          <p:nvPr/>
        </p:nvSpPr>
        <p:spPr bwMode="auto">
          <a:xfrm>
            <a:off x="681904" y="3411280"/>
            <a:ext cx="8726464" cy="6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2EB27E-F62A-CC00-416E-81945C2B0E43}"/>
              </a:ext>
            </a:extLst>
          </p:cNvPr>
          <p:cNvSpPr/>
          <p:nvPr/>
        </p:nvSpPr>
        <p:spPr bwMode="auto">
          <a:xfrm>
            <a:off x="681904" y="4431247"/>
            <a:ext cx="5990160" cy="33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E1D1B0-01CC-7188-61A5-D9AC4B9C8968}"/>
              </a:ext>
            </a:extLst>
          </p:cNvPr>
          <p:cNvSpPr/>
          <p:nvPr/>
        </p:nvSpPr>
        <p:spPr bwMode="auto">
          <a:xfrm>
            <a:off x="681904" y="5088983"/>
            <a:ext cx="6609523" cy="33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A829E5-CAD0-2DD3-5E18-966C9F5EF8D5}"/>
              </a:ext>
            </a:extLst>
          </p:cNvPr>
          <p:cNvSpPr/>
          <p:nvPr/>
        </p:nvSpPr>
        <p:spPr bwMode="auto">
          <a:xfrm>
            <a:off x="7485403" y="1104439"/>
            <a:ext cx="3528393" cy="6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2EB27E-F62A-CC00-416E-81945C2B0E43}"/>
              </a:ext>
            </a:extLst>
          </p:cNvPr>
          <p:cNvSpPr/>
          <p:nvPr/>
        </p:nvSpPr>
        <p:spPr bwMode="auto">
          <a:xfrm>
            <a:off x="6753233" y="4293096"/>
            <a:ext cx="4881294" cy="537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5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DAF9F-A719-E9B9-CF4D-EC23307B1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72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8FC45-C160-A478-6F15-96A066556992}"/>
              </a:ext>
            </a:extLst>
          </p:cNvPr>
          <p:cNvSpPr/>
          <p:nvPr/>
        </p:nvSpPr>
        <p:spPr bwMode="auto">
          <a:xfrm>
            <a:off x="10600761" y="3002017"/>
            <a:ext cx="295238" cy="30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10DF90-2C74-301A-4309-2427E182ED78}"/>
              </a:ext>
            </a:extLst>
          </p:cNvPr>
          <p:cNvSpPr/>
          <p:nvPr/>
        </p:nvSpPr>
        <p:spPr bwMode="auto">
          <a:xfrm>
            <a:off x="10581714" y="5072706"/>
            <a:ext cx="333333" cy="2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A65F001-D277-42DA-4A23-FDF824BAFB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63"/>
          <a:stretch/>
        </p:blipFill>
        <p:spPr>
          <a:xfrm>
            <a:off x="696000" y="814787"/>
            <a:ext cx="108000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430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FF188-8CEA-07DF-DE7A-97C40DE12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6F8B8-AEBE-C791-DCDB-7B0A2DC5D2DB}"/>
              </a:ext>
            </a:extLst>
          </p:cNvPr>
          <p:cNvSpPr/>
          <p:nvPr/>
        </p:nvSpPr>
        <p:spPr bwMode="auto">
          <a:xfrm>
            <a:off x="4834284" y="3195240"/>
            <a:ext cx="1752381" cy="31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A8830-7A3F-3A3C-4C56-D9B26DF4C2A6}"/>
              </a:ext>
            </a:extLst>
          </p:cNvPr>
          <p:cNvSpPr/>
          <p:nvPr/>
        </p:nvSpPr>
        <p:spPr bwMode="auto">
          <a:xfrm>
            <a:off x="10348571" y="3195240"/>
            <a:ext cx="971428" cy="31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D2AEAE-ED85-1812-117C-853709F5266E}"/>
              </a:ext>
            </a:extLst>
          </p:cNvPr>
          <p:cNvSpPr/>
          <p:nvPr/>
        </p:nvSpPr>
        <p:spPr bwMode="auto">
          <a:xfrm>
            <a:off x="1939047" y="3911140"/>
            <a:ext cx="419047" cy="30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A8CDD3-620F-1D86-805D-E6D19683254A}"/>
              </a:ext>
            </a:extLst>
          </p:cNvPr>
          <p:cNvSpPr/>
          <p:nvPr/>
        </p:nvSpPr>
        <p:spPr bwMode="auto">
          <a:xfrm>
            <a:off x="6586666" y="3911140"/>
            <a:ext cx="1628571" cy="30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06" y="4679269"/>
            <a:ext cx="3609987" cy="206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6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75079-50F3-143C-27F8-C643E82E6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C05AA-6C15-0680-E965-97D719C225B5}"/>
              </a:ext>
            </a:extLst>
          </p:cNvPr>
          <p:cNvSpPr/>
          <p:nvPr/>
        </p:nvSpPr>
        <p:spPr bwMode="auto">
          <a:xfrm>
            <a:off x="1271464" y="1714570"/>
            <a:ext cx="5524725" cy="333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623AE7-A81C-6828-003D-D1245EF91E01}"/>
              </a:ext>
            </a:extLst>
          </p:cNvPr>
          <p:cNvSpPr/>
          <p:nvPr/>
        </p:nvSpPr>
        <p:spPr bwMode="auto">
          <a:xfrm>
            <a:off x="681904" y="2372349"/>
            <a:ext cx="3085714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BAD4BA-E7D6-8CFC-664B-F1DCF19F0AE2}"/>
              </a:ext>
            </a:extLst>
          </p:cNvPr>
          <p:cNvSpPr/>
          <p:nvPr/>
        </p:nvSpPr>
        <p:spPr bwMode="auto">
          <a:xfrm>
            <a:off x="681904" y="3001529"/>
            <a:ext cx="6114285" cy="333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A162F8-B32C-2ED7-E339-E07497433336}"/>
              </a:ext>
            </a:extLst>
          </p:cNvPr>
          <p:cNvSpPr/>
          <p:nvPr/>
        </p:nvSpPr>
        <p:spPr bwMode="auto">
          <a:xfrm>
            <a:off x="681904" y="3687907"/>
            <a:ext cx="1390476" cy="27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88878E-6460-1E05-9715-2A8814EEDF8A}"/>
              </a:ext>
            </a:extLst>
          </p:cNvPr>
          <p:cNvSpPr/>
          <p:nvPr/>
        </p:nvSpPr>
        <p:spPr bwMode="auto">
          <a:xfrm>
            <a:off x="681904" y="4298021"/>
            <a:ext cx="5933333" cy="333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757F99-DF4A-988A-9248-E8297FE65863}"/>
              </a:ext>
            </a:extLst>
          </p:cNvPr>
          <p:cNvSpPr/>
          <p:nvPr/>
        </p:nvSpPr>
        <p:spPr bwMode="auto">
          <a:xfrm>
            <a:off x="681904" y="4946267"/>
            <a:ext cx="7742857" cy="333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A162F8-B32C-2ED7-E339-E07497433336}"/>
              </a:ext>
            </a:extLst>
          </p:cNvPr>
          <p:cNvSpPr/>
          <p:nvPr/>
        </p:nvSpPr>
        <p:spPr bwMode="auto">
          <a:xfrm>
            <a:off x="716594" y="1724105"/>
            <a:ext cx="554870" cy="343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2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1060E-6883-81B1-4560-053F8C0D06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66"/>
          <a:stretch/>
        </p:blipFill>
        <p:spPr>
          <a:xfrm>
            <a:off x="720000" y="827999"/>
            <a:ext cx="10800000" cy="389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860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7FDC4-F984-BCBC-3494-791E65A97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48880"/>
            <a:ext cx="10800000" cy="159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C1060E-6883-81B1-4560-053F8C0D06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34"/>
          <a:stretch/>
        </p:blipFill>
        <p:spPr>
          <a:xfrm>
            <a:off x="263352" y="980728"/>
            <a:ext cx="10800000" cy="12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7187" y="4293096"/>
            <a:ext cx="6517625" cy="209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1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6FC45-C663-005D-2A73-026C5134AB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64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C3544-E830-E465-BA64-5DEF2BBCD12A}"/>
              </a:ext>
            </a:extLst>
          </p:cNvPr>
          <p:cNvSpPr/>
          <p:nvPr/>
        </p:nvSpPr>
        <p:spPr bwMode="auto">
          <a:xfrm>
            <a:off x="1271464" y="892080"/>
            <a:ext cx="9074484" cy="3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4F93FB-B688-80F2-1992-1E46F660451A}"/>
              </a:ext>
            </a:extLst>
          </p:cNvPr>
          <p:cNvSpPr/>
          <p:nvPr/>
        </p:nvSpPr>
        <p:spPr bwMode="auto">
          <a:xfrm>
            <a:off x="683434" y="1542045"/>
            <a:ext cx="2623596" cy="2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2271B9-9496-E460-1FC6-165ED7BDEB37}"/>
              </a:ext>
            </a:extLst>
          </p:cNvPr>
          <p:cNvSpPr/>
          <p:nvPr/>
        </p:nvSpPr>
        <p:spPr bwMode="auto">
          <a:xfrm>
            <a:off x="683434" y="2155393"/>
            <a:ext cx="7633113" cy="302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9BE5A5-8E99-C03D-AB6A-86E6ACED21FB}"/>
              </a:ext>
            </a:extLst>
          </p:cNvPr>
          <p:cNvSpPr/>
          <p:nvPr/>
        </p:nvSpPr>
        <p:spPr bwMode="auto">
          <a:xfrm>
            <a:off x="683434" y="2796204"/>
            <a:ext cx="2239655" cy="25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0D70D2-9EAB-C6B5-0DC8-5873BAA67AE4}"/>
              </a:ext>
            </a:extLst>
          </p:cNvPr>
          <p:cNvSpPr/>
          <p:nvPr/>
        </p:nvSpPr>
        <p:spPr bwMode="auto">
          <a:xfrm>
            <a:off x="683434" y="3382089"/>
            <a:ext cx="9689938" cy="3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0008BA-9641-3683-8AE3-4B22D1B92518}"/>
              </a:ext>
            </a:extLst>
          </p:cNvPr>
          <p:cNvSpPr/>
          <p:nvPr/>
        </p:nvSpPr>
        <p:spPr bwMode="auto">
          <a:xfrm>
            <a:off x="683434" y="4032055"/>
            <a:ext cx="1371217" cy="2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F3C832-DCEE-543B-EF46-41F3CEFFB63D}"/>
              </a:ext>
            </a:extLst>
          </p:cNvPr>
          <p:cNvSpPr/>
          <p:nvPr/>
        </p:nvSpPr>
        <p:spPr bwMode="auto">
          <a:xfrm>
            <a:off x="683434" y="4663711"/>
            <a:ext cx="6728108" cy="274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C59C60-BDF1-7242-8658-FC78EAFC3743}"/>
              </a:ext>
            </a:extLst>
          </p:cNvPr>
          <p:cNvSpPr/>
          <p:nvPr/>
        </p:nvSpPr>
        <p:spPr bwMode="auto">
          <a:xfrm>
            <a:off x="683434" y="919324"/>
            <a:ext cx="516022" cy="27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970C82-F05D-97C7-D071-0A4164832E66}"/>
              </a:ext>
            </a:extLst>
          </p:cNvPr>
          <p:cNvSpPr/>
          <p:nvPr/>
        </p:nvSpPr>
        <p:spPr bwMode="auto">
          <a:xfrm>
            <a:off x="683434" y="5267904"/>
            <a:ext cx="4698706" cy="753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5EB539-2344-3490-410D-CBACBE8C0871}"/>
              </a:ext>
            </a:extLst>
          </p:cNvPr>
          <p:cNvSpPr/>
          <p:nvPr/>
        </p:nvSpPr>
        <p:spPr bwMode="auto">
          <a:xfrm>
            <a:off x="683434" y="6247431"/>
            <a:ext cx="2998396" cy="33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928" y="5087902"/>
            <a:ext cx="4914996" cy="157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6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AEB12-A6AF-2CBE-1FF4-C163A3938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298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24EBE-A757-84B4-7232-751795A05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2570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74007-F47A-741E-F793-120EA8E227FC}"/>
              </a:ext>
            </a:extLst>
          </p:cNvPr>
          <p:cNvSpPr/>
          <p:nvPr/>
        </p:nvSpPr>
        <p:spPr bwMode="auto">
          <a:xfrm>
            <a:off x="729312" y="879388"/>
            <a:ext cx="571428" cy="33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06AFF-8CD6-A294-5DC8-8F0723F51B60}"/>
              </a:ext>
            </a:extLst>
          </p:cNvPr>
          <p:cNvSpPr/>
          <p:nvPr/>
        </p:nvSpPr>
        <p:spPr bwMode="auto">
          <a:xfrm>
            <a:off x="1338836" y="879388"/>
            <a:ext cx="8171428" cy="35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E64549-1E4A-0DFF-A8EB-BF6560C15409}"/>
              </a:ext>
            </a:extLst>
          </p:cNvPr>
          <p:cNvSpPr/>
          <p:nvPr/>
        </p:nvSpPr>
        <p:spPr bwMode="auto">
          <a:xfrm>
            <a:off x="729312" y="1538823"/>
            <a:ext cx="8514285" cy="34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60FBD5-EFD4-6E9F-1212-1F2AF5228168}"/>
              </a:ext>
            </a:extLst>
          </p:cNvPr>
          <p:cNvSpPr/>
          <p:nvPr/>
        </p:nvSpPr>
        <p:spPr bwMode="auto">
          <a:xfrm>
            <a:off x="2262646" y="2188702"/>
            <a:ext cx="7009523" cy="34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B6A540-A8A4-A3B5-0B29-CE0722977532}"/>
              </a:ext>
            </a:extLst>
          </p:cNvPr>
          <p:cNvSpPr/>
          <p:nvPr/>
        </p:nvSpPr>
        <p:spPr bwMode="auto">
          <a:xfrm>
            <a:off x="2262646" y="2867252"/>
            <a:ext cx="3171428" cy="31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4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A4E66-322E-10F7-0963-2C5D91659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2767"/>
            <a:ext cx="10800000" cy="573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0D260-7862-3AB3-02D7-5B9E9A94024B}"/>
              </a:ext>
            </a:extLst>
          </p:cNvPr>
          <p:cNvSpPr/>
          <p:nvPr/>
        </p:nvSpPr>
        <p:spPr bwMode="auto">
          <a:xfrm>
            <a:off x="681904" y="951988"/>
            <a:ext cx="10094616" cy="686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22DD09-3C08-24FC-3A0F-51D9BAF36594}"/>
              </a:ext>
            </a:extLst>
          </p:cNvPr>
          <p:cNvSpPr/>
          <p:nvPr/>
        </p:nvSpPr>
        <p:spPr bwMode="auto">
          <a:xfrm>
            <a:off x="681904" y="1924826"/>
            <a:ext cx="4171428" cy="76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5861A2-96B6-0D16-81EE-3AB695CB8CFC}"/>
              </a:ext>
            </a:extLst>
          </p:cNvPr>
          <p:cNvSpPr/>
          <p:nvPr/>
        </p:nvSpPr>
        <p:spPr bwMode="auto">
          <a:xfrm>
            <a:off x="681904" y="2852937"/>
            <a:ext cx="4045944" cy="85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F7C6FE-BDE7-13EE-7C30-C546B7F8C919}"/>
              </a:ext>
            </a:extLst>
          </p:cNvPr>
          <p:cNvSpPr/>
          <p:nvPr/>
        </p:nvSpPr>
        <p:spPr bwMode="auto">
          <a:xfrm>
            <a:off x="681904" y="4051720"/>
            <a:ext cx="10454656" cy="724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F4FFA72-80A2-8F4E-17F7-B149C3C917D8}"/>
              </a:ext>
            </a:extLst>
          </p:cNvPr>
          <p:cNvSpPr/>
          <p:nvPr/>
        </p:nvSpPr>
        <p:spPr bwMode="auto">
          <a:xfrm>
            <a:off x="681904" y="5100859"/>
            <a:ext cx="7590476" cy="34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6B7106D-9784-4898-123F-6F4EA466720E}"/>
              </a:ext>
            </a:extLst>
          </p:cNvPr>
          <p:cNvSpPr/>
          <p:nvPr/>
        </p:nvSpPr>
        <p:spPr bwMode="auto">
          <a:xfrm>
            <a:off x="696000" y="5749418"/>
            <a:ext cx="1943616" cy="81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B7106D-9784-4898-123F-6F4EA466720E}"/>
              </a:ext>
            </a:extLst>
          </p:cNvPr>
          <p:cNvSpPr/>
          <p:nvPr/>
        </p:nvSpPr>
        <p:spPr bwMode="auto">
          <a:xfrm>
            <a:off x="2686256" y="5768493"/>
            <a:ext cx="1943616" cy="81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1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8" grpId="0" animBg="1"/>
      <p:bldP spid="21" grpId="0" animBg="1"/>
      <p:bldP spid="23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62EF6-446C-C1AF-9CE6-58B80B86B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810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594" y="5589240"/>
            <a:ext cx="8506811" cy="102585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4A804F-31FC-7959-ABED-C51D93F3F5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10F1A-867A-7295-30E9-F34EC36B1089}"/>
              </a:ext>
            </a:extLst>
          </p:cNvPr>
          <p:cNvSpPr/>
          <p:nvPr/>
        </p:nvSpPr>
        <p:spPr bwMode="auto">
          <a:xfrm>
            <a:off x="6662857" y="1028293"/>
            <a:ext cx="247619" cy="295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D19B9-ADA5-8621-4176-33C91FBFE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23E5B-D572-646A-9A19-44DF9CC2FB2A}"/>
              </a:ext>
            </a:extLst>
          </p:cNvPr>
          <p:cNvSpPr/>
          <p:nvPr/>
        </p:nvSpPr>
        <p:spPr bwMode="auto">
          <a:xfrm>
            <a:off x="10643809" y="3126348"/>
            <a:ext cx="276190" cy="28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F22A02-52CA-4BB7-1B40-DEE4B3019666}"/>
              </a:ext>
            </a:extLst>
          </p:cNvPr>
          <p:cNvSpPr/>
          <p:nvPr/>
        </p:nvSpPr>
        <p:spPr bwMode="auto">
          <a:xfrm>
            <a:off x="10643809" y="4509173"/>
            <a:ext cx="276190" cy="295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2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E3330-36BC-5B6E-6A73-629E38A07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680B2-D7CD-420E-D3DE-82FC12FF781E}"/>
              </a:ext>
            </a:extLst>
          </p:cNvPr>
          <p:cNvSpPr/>
          <p:nvPr/>
        </p:nvSpPr>
        <p:spPr bwMode="auto">
          <a:xfrm>
            <a:off x="1271464" y="999646"/>
            <a:ext cx="8029487" cy="33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A0D62C-76C3-1BAD-0A72-2CC2124ED5C9}"/>
              </a:ext>
            </a:extLst>
          </p:cNvPr>
          <p:cNvSpPr/>
          <p:nvPr/>
        </p:nvSpPr>
        <p:spPr bwMode="auto">
          <a:xfrm>
            <a:off x="681904" y="1657629"/>
            <a:ext cx="5414096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5AB1A-4D7A-8401-DE10-03331D339D16}"/>
              </a:ext>
            </a:extLst>
          </p:cNvPr>
          <p:cNvSpPr/>
          <p:nvPr/>
        </p:nvSpPr>
        <p:spPr bwMode="auto">
          <a:xfrm>
            <a:off x="681904" y="2296540"/>
            <a:ext cx="10310640" cy="33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E11F78-7FAC-78D6-9007-0BFEBBC3059A}"/>
              </a:ext>
            </a:extLst>
          </p:cNvPr>
          <p:cNvSpPr/>
          <p:nvPr/>
        </p:nvSpPr>
        <p:spPr bwMode="auto">
          <a:xfrm>
            <a:off x="681904" y="2944988"/>
            <a:ext cx="10076191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4712CE-DB2F-3913-1C57-3AEF6E4ED7C0}"/>
              </a:ext>
            </a:extLst>
          </p:cNvPr>
          <p:cNvSpPr/>
          <p:nvPr/>
        </p:nvSpPr>
        <p:spPr bwMode="auto">
          <a:xfrm>
            <a:off x="681904" y="3593435"/>
            <a:ext cx="6476190" cy="33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8B7C46-E05F-6018-797A-AE56A179C523}"/>
              </a:ext>
            </a:extLst>
          </p:cNvPr>
          <p:cNvSpPr/>
          <p:nvPr/>
        </p:nvSpPr>
        <p:spPr bwMode="auto">
          <a:xfrm>
            <a:off x="681904" y="4241882"/>
            <a:ext cx="9580952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8B7C46-E05F-6018-797A-AE56A179C523}"/>
              </a:ext>
            </a:extLst>
          </p:cNvPr>
          <p:cNvSpPr/>
          <p:nvPr/>
        </p:nvSpPr>
        <p:spPr bwMode="auto">
          <a:xfrm>
            <a:off x="479376" y="995594"/>
            <a:ext cx="792088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594" y="5264542"/>
            <a:ext cx="8506811" cy="102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29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0BAC5-082B-0FDC-8474-083FCAF3A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81003B-AD22-A523-FECE-D5D6C6189323}"/>
              </a:ext>
            </a:extLst>
          </p:cNvPr>
          <p:cNvSpPr/>
          <p:nvPr/>
        </p:nvSpPr>
        <p:spPr bwMode="auto">
          <a:xfrm>
            <a:off x="623392" y="908720"/>
            <a:ext cx="9577064" cy="7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F75C26-BF75-EF6F-9ECA-8415EF1AC671}"/>
              </a:ext>
            </a:extLst>
          </p:cNvPr>
          <p:cNvSpPr/>
          <p:nvPr/>
        </p:nvSpPr>
        <p:spPr bwMode="auto">
          <a:xfrm>
            <a:off x="681904" y="1971209"/>
            <a:ext cx="8123809" cy="32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ADCF47-600D-43E4-8CEF-BB1EDF671E63}"/>
              </a:ext>
            </a:extLst>
          </p:cNvPr>
          <p:cNvSpPr/>
          <p:nvPr/>
        </p:nvSpPr>
        <p:spPr bwMode="auto">
          <a:xfrm>
            <a:off x="681904" y="2647609"/>
            <a:ext cx="1885704" cy="657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E536D3-DF69-4DCC-B566-FD5E9360E4D1}"/>
              </a:ext>
            </a:extLst>
          </p:cNvPr>
          <p:cNvSpPr/>
          <p:nvPr/>
        </p:nvSpPr>
        <p:spPr bwMode="auto">
          <a:xfrm>
            <a:off x="681904" y="3657444"/>
            <a:ext cx="10094616" cy="32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840B31-E52D-C438-F054-1A347E9D3077}"/>
              </a:ext>
            </a:extLst>
          </p:cNvPr>
          <p:cNvSpPr/>
          <p:nvPr/>
        </p:nvSpPr>
        <p:spPr bwMode="auto">
          <a:xfrm>
            <a:off x="681904" y="4333844"/>
            <a:ext cx="3114285" cy="6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594" y="5235639"/>
            <a:ext cx="8506811" cy="102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C907B-3F64-F887-F1F5-DB1A1D806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D4CAB-AD20-FC28-00EB-49B3DE207B0A}"/>
              </a:ext>
            </a:extLst>
          </p:cNvPr>
          <p:cNvSpPr/>
          <p:nvPr/>
        </p:nvSpPr>
        <p:spPr bwMode="auto">
          <a:xfrm>
            <a:off x="10624761" y="1037857"/>
            <a:ext cx="285714" cy="29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0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3406D-CECE-C3CD-7C36-77F664379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375C4-035E-87E6-8A85-F81A7EEE8641}"/>
              </a:ext>
            </a:extLst>
          </p:cNvPr>
          <p:cNvSpPr/>
          <p:nvPr/>
        </p:nvSpPr>
        <p:spPr bwMode="auto">
          <a:xfrm>
            <a:off x="10624761" y="1726120"/>
            <a:ext cx="285714" cy="30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449978-7C7A-3B4A-38E7-ABE9096B71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68960"/>
            <a:ext cx="10800000" cy="194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416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77883-2B35-EB46-F335-CE641359F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0DA03-1422-8A24-555E-9B7FC5F031FC}"/>
              </a:ext>
            </a:extLst>
          </p:cNvPr>
          <p:cNvSpPr/>
          <p:nvPr/>
        </p:nvSpPr>
        <p:spPr bwMode="auto">
          <a:xfrm>
            <a:off x="10624761" y="2203360"/>
            <a:ext cx="295238" cy="29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3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0FE62-2E47-CA3E-6778-D12B284CA3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0BBCE-9CEB-0EA1-E519-4DC87E2ABA9D}"/>
              </a:ext>
            </a:extLst>
          </p:cNvPr>
          <p:cNvSpPr/>
          <p:nvPr/>
        </p:nvSpPr>
        <p:spPr bwMode="auto">
          <a:xfrm>
            <a:off x="10643809" y="2458773"/>
            <a:ext cx="276190" cy="295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8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4F540-5A43-BF99-14BC-2E97F768A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FDCE1-6814-C5C2-439C-8E90D4237E25}"/>
              </a:ext>
            </a:extLst>
          </p:cNvPr>
          <p:cNvSpPr/>
          <p:nvPr/>
        </p:nvSpPr>
        <p:spPr bwMode="auto">
          <a:xfrm>
            <a:off x="10634285" y="2513900"/>
            <a:ext cx="276190" cy="29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EE93A-035D-C684-3DA5-4B406C5D53EC}"/>
              </a:ext>
            </a:extLst>
          </p:cNvPr>
          <p:cNvSpPr/>
          <p:nvPr/>
        </p:nvSpPr>
        <p:spPr bwMode="auto">
          <a:xfrm>
            <a:off x="10624761" y="4609370"/>
            <a:ext cx="295238" cy="29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5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51337-C922-38CE-B395-764DD975F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27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0506F-A9ED-E6B9-8B9D-AFBD1FF78C51}"/>
              </a:ext>
            </a:extLst>
          </p:cNvPr>
          <p:cNvSpPr/>
          <p:nvPr/>
        </p:nvSpPr>
        <p:spPr bwMode="auto">
          <a:xfrm>
            <a:off x="10591238" y="4379947"/>
            <a:ext cx="304761" cy="29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DD4B93-9780-2E4C-657D-52602DF21F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7" r="12701" b="3840"/>
          <a:stretch/>
        </p:blipFill>
        <p:spPr>
          <a:xfrm>
            <a:off x="1719152" y="4895175"/>
            <a:ext cx="9145016" cy="1815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834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</Words>
  <Application>Microsoft Office PowerPoint</Application>
  <PresentationFormat>宽屏</PresentationFormat>
  <Paragraphs>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48</cp:revision>
  <dcterms:created xsi:type="dcterms:W3CDTF">2015-09-16T06:52:26Z</dcterms:created>
  <dcterms:modified xsi:type="dcterms:W3CDTF">2024-08-12T12:25:01Z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