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9" r:id="rId7"/>
    <p:sldId id="367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3" name="yt_shape_1308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是否存在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f6b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化简后结果中不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满足要求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C267A1-1587-8EF2-1519-899B9DA3DD5A}"/>
              </a:ext>
            </a:extLst>
          </p:cNvPr>
          <p:cNvSpPr txBox="1"/>
          <p:nvPr/>
        </p:nvSpPr>
        <p:spPr>
          <a:xfrm>
            <a:off x="450108" y="1804170"/>
            <a:ext cx="611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EF8675-7841-F42A-AB3D-372AB615B464}"/>
              </a:ext>
            </a:extLst>
          </p:cNvPr>
          <p:cNvSpPr txBox="1"/>
          <p:nvPr/>
        </p:nvSpPr>
        <p:spPr>
          <a:xfrm>
            <a:off x="1657173" y="2279658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3AA9B9-4F88-850D-9D4C-7F60EBD39B49}"/>
              </a:ext>
            </a:extLst>
          </p:cNvPr>
          <p:cNvSpPr txBox="1"/>
          <p:nvPr/>
        </p:nvSpPr>
        <p:spPr>
          <a:xfrm>
            <a:off x="450108" y="2755146"/>
            <a:ext cx="3239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F0C6BA-0C80-4345-E0DA-04645B47B5F9}"/>
              </a:ext>
            </a:extLst>
          </p:cNvPr>
          <p:cNvSpPr txBox="1"/>
          <p:nvPr/>
        </p:nvSpPr>
        <p:spPr>
          <a:xfrm>
            <a:off x="450108" y="3230634"/>
            <a:ext cx="3848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5" name="yt_shape_1308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小华从课外书上抄写了这样一道练习题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c6e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粗心的小华把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抄成了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de28c"/>
              </a:rPr>
              <a:t>＝－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但计算的结果却是正确的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你知道其中原因吗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所以粗心的小华虽然把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抄写了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但计算的结果却是正确的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8BAA00-5F7C-57C9-504F-ED88F044F23B}"/>
              </a:ext>
            </a:extLst>
          </p:cNvPr>
          <p:cNvSpPr txBox="1"/>
          <p:nvPr/>
        </p:nvSpPr>
        <p:spPr>
          <a:xfrm>
            <a:off x="450108" y="2279658"/>
            <a:ext cx="545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9217AD-6EE8-8CF8-93E9-964CBF24B2CE}"/>
              </a:ext>
            </a:extLst>
          </p:cNvPr>
          <p:cNvSpPr txBox="1"/>
          <p:nvPr/>
        </p:nvSpPr>
        <p:spPr>
          <a:xfrm>
            <a:off x="1612623" y="2755146"/>
            <a:ext cx="1531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2A40EC-2459-4E5D-7D20-91F4E89D084E}"/>
              </a:ext>
            </a:extLst>
          </p:cNvPr>
          <p:cNvSpPr txBox="1"/>
          <p:nvPr/>
        </p:nvSpPr>
        <p:spPr>
          <a:xfrm>
            <a:off x="450108" y="3230634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BEB5C3-D61A-EA97-35FB-BD456E0FBF99}"/>
              </a:ext>
            </a:extLst>
          </p:cNvPr>
          <p:cNvSpPr txBox="1"/>
          <p:nvPr/>
        </p:nvSpPr>
        <p:spPr>
          <a:xfrm>
            <a:off x="450108" y="370612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FCF444-8606-53D1-ED48-9EEB79965404}"/>
              </a:ext>
            </a:extLst>
          </p:cNvPr>
          <p:cNvSpPr txBox="1"/>
          <p:nvPr/>
        </p:nvSpPr>
        <p:spPr>
          <a:xfrm>
            <a:off x="1343472" y="41816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4C9DE1-F738-1888-9663-A8C870F93C8B}"/>
              </a:ext>
            </a:extLst>
          </p:cNvPr>
          <p:cNvSpPr txBox="1"/>
          <p:nvPr/>
        </p:nvSpPr>
        <p:spPr>
          <a:xfrm>
            <a:off x="450108" y="4657098"/>
            <a:ext cx="11156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所以粗心的小华虽然把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抄写了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但计算的结果却是正确的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7" name="yt_shape_13087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如图是某年某月的月历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不改变十字框的大小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如果将带阴影的十字框移至任意位置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dac7"/>
              </a:rPr>
              <a:t>带阴影的十字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框中的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个数之和与十字框中心的数有什么关系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你知道为什么吗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带阴影的十字框中的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个数之和是十字框中心的数的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设十字框中心的数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则其余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个数分别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带阴影的十字框中的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3ab7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所以带阴影的十字框中的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个数之和是十字框中心的数的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90" name="yt_image_13090" title="H_120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22407" y="3355611"/>
            <a:ext cx="1828076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049D14-2E02-6114-49F3-D5B035F05055}"/>
              </a:ext>
            </a:extLst>
          </p:cNvPr>
          <p:cNvSpPr txBox="1"/>
          <p:nvPr/>
        </p:nvSpPr>
        <p:spPr>
          <a:xfrm>
            <a:off x="450108" y="2279658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带阴影的十字框中的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个数之和是十字框中心的数的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708885-9A28-2C75-D28F-C8849823860F}"/>
              </a:ext>
            </a:extLst>
          </p:cNvPr>
          <p:cNvSpPr txBox="1"/>
          <p:nvPr/>
        </p:nvSpPr>
        <p:spPr>
          <a:xfrm>
            <a:off x="450108" y="2755146"/>
            <a:ext cx="1001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设十字框中心的数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则其余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个数分别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DFE544-D4B6-4B04-1DBF-6ED91A9576D5}"/>
              </a:ext>
            </a:extLst>
          </p:cNvPr>
          <p:cNvSpPr txBox="1"/>
          <p:nvPr/>
        </p:nvSpPr>
        <p:spPr>
          <a:xfrm>
            <a:off x="450109" y="3230634"/>
            <a:ext cx="8257286" cy="9977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带阴影的十字框中的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个数之和为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</a:p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3ab7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4EFC9C-6F71-E097-D0A0-3BF6A3583826}"/>
              </a:ext>
            </a:extLst>
          </p:cNvPr>
          <p:cNvSpPr txBox="1"/>
          <p:nvPr/>
        </p:nvSpPr>
        <p:spPr>
          <a:xfrm>
            <a:off x="450108" y="4181610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所以带阴影的十字框中的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个数之和是十字框中心的数的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092" name="yt_shape_13092"/>
          <p:cNvSpPr txBox="1"/>
          <p:nvPr/>
        </p:nvSpPr>
        <p:spPr>
          <a:xfrm>
            <a:off x="540000" y="4858599"/>
            <a:ext cx="738663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这个结论对于任何一个月的月历都成立吗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这个结论对于任何一个月的月历都成立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	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9EEC68-BA8C-42D6-7A7A-95A3C7F4C1B2}"/>
              </a:ext>
            </a:extLst>
          </p:cNvPr>
          <p:cNvSpPr txBox="1"/>
          <p:nvPr/>
        </p:nvSpPr>
        <p:spPr>
          <a:xfrm>
            <a:off x="449989" y="5287281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这个结论对于任何一个月的月历都成立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uiExpand="1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6" name="yt_shape_13096"/>
          <p:cNvSpPr txBox="1"/>
          <p:nvPr/>
        </p:nvSpPr>
        <p:spPr>
          <a:xfrm>
            <a:off x="540000" y="900000"/>
            <a:ext cx="928940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被污染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猜测成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请化简整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的基础上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F5F6FD-E475-1086-1F3F-312A2254F359}"/>
              </a:ext>
            </a:extLst>
          </p:cNvPr>
          <p:cNvSpPr txBox="1"/>
          <p:nvPr/>
        </p:nvSpPr>
        <p:spPr>
          <a:xfrm>
            <a:off x="449989" y="22796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25A3B0-D409-0DE3-8897-5CE7682D9A6C}"/>
              </a:ext>
            </a:extLst>
          </p:cNvPr>
          <p:cNvSpPr txBox="1"/>
          <p:nvPr/>
        </p:nvSpPr>
        <p:spPr>
          <a:xfrm>
            <a:off x="449989" y="2755146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C4321-609D-2806-46C4-6A85C66CC567}"/>
              </a:ext>
            </a:extLst>
          </p:cNvPr>
          <p:cNvSpPr txBox="1"/>
          <p:nvPr/>
        </p:nvSpPr>
        <p:spPr>
          <a:xfrm>
            <a:off x="703085" y="3230634"/>
            <a:ext cx="445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6F856E-2317-5375-B519-A09CCA976EDE}"/>
              </a:ext>
            </a:extLst>
          </p:cNvPr>
          <p:cNvSpPr txBox="1"/>
          <p:nvPr/>
        </p:nvSpPr>
        <p:spPr>
          <a:xfrm>
            <a:off x="449989" y="3706122"/>
            <a:ext cx="518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0" name="yt_shape_1310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的值只与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根据小红的说法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9554"/>
              </a:rPr>
              <a:t>代表的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代表的数字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式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的值只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代表的数字为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AB94C3-E583-C3F5-16E6-783B7AD086A5}"/>
              </a:ext>
            </a:extLst>
          </p:cNvPr>
          <p:cNvSpPr txBox="1"/>
          <p:nvPr/>
        </p:nvSpPr>
        <p:spPr>
          <a:xfrm>
            <a:off x="450108" y="1804170"/>
            <a:ext cx="54553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代表的数字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2A8CDC-2EEF-5049-FE97-AB081F2B403E}"/>
              </a:ext>
            </a:extLst>
          </p:cNvPr>
          <p:cNvSpPr txBox="1"/>
          <p:nvPr/>
        </p:nvSpPr>
        <p:spPr>
          <a:xfrm>
            <a:off x="450108" y="2279658"/>
            <a:ext cx="407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940114-1C03-56AB-B21F-38B2F6F123D4}"/>
              </a:ext>
            </a:extLst>
          </p:cNvPr>
          <p:cNvSpPr txBox="1"/>
          <p:nvPr/>
        </p:nvSpPr>
        <p:spPr>
          <a:xfrm>
            <a:off x="693163" y="2755146"/>
            <a:ext cx="561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76F0E3-4BD6-E436-E360-B94477DE3967}"/>
              </a:ext>
            </a:extLst>
          </p:cNvPr>
          <p:cNvSpPr txBox="1"/>
          <p:nvPr/>
        </p:nvSpPr>
        <p:spPr>
          <a:xfrm>
            <a:off x="450108" y="3230634"/>
            <a:ext cx="612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8A0608-146C-208E-3EFF-8B3F653112B9}"/>
              </a:ext>
            </a:extLst>
          </p:cNvPr>
          <p:cNvSpPr txBox="1"/>
          <p:nvPr/>
        </p:nvSpPr>
        <p:spPr>
          <a:xfrm>
            <a:off x="450108" y="3706122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18B917-9388-18B5-799A-E51CF380AC41}"/>
              </a:ext>
            </a:extLst>
          </p:cNvPr>
          <p:cNvSpPr txBox="1"/>
          <p:nvPr/>
        </p:nvSpPr>
        <p:spPr>
          <a:xfrm>
            <a:off x="450108" y="4181610"/>
            <a:ext cx="353129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代表的数字为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2" name="yt_shape_13102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它的十位上的数字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写出这个两位数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把这个两位数十位上的数字与个位上的数字对调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ba9f"/>
              </a:rPr>
              <a:t>得到一个新的两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则原两位数与新两位数的和能被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a812"/>
              </a:rPr>
              <a:t>其差又一定是哪个数的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DD73E1-829F-36C8-05A7-49A219D047D1}"/>
              </a:ext>
            </a:extLst>
          </p:cNvPr>
          <p:cNvSpPr txBox="1"/>
          <p:nvPr/>
        </p:nvSpPr>
        <p:spPr>
          <a:xfrm>
            <a:off x="450108" y="170080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106" name="yt_shape_13106"/>
          <p:cNvSpPr txBox="1"/>
          <p:nvPr/>
        </p:nvSpPr>
        <p:spPr>
          <a:xfrm>
            <a:off x="540000" y="3762431"/>
            <a:ext cx="10079682" cy="28126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这两个数的和为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也是整数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所以这两个数的和能被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两个数的差为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都是整数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也是整数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所以这两个数的差一定是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的倍数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B0ECC0-5CD1-D702-3830-D3952BBD8366}"/>
              </a:ext>
            </a:extLst>
          </p:cNvPr>
          <p:cNvSpPr txBox="1"/>
          <p:nvPr/>
        </p:nvSpPr>
        <p:spPr>
          <a:xfrm>
            <a:off x="449989" y="3284984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这两个数的和为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B848A4-B97F-AC9B-10CF-A1BDC4EC3A78}"/>
              </a:ext>
            </a:extLst>
          </p:cNvPr>
          <p:cNvSpPr txBox="1"/>
          <p:nvPr/>
        </p:nvSpPr>
        <p:spPr>
          <a:xfrm>
            <a:off x="449989" y="3723996"/>
            <a:ext cx="77661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EA8BAA-3AF3-E3B9-4509-54E312C2BD3A}"/>
              </a:ext>
            </a:extLst>
          </p:cNvPr>
          <p:cNvSpPr txBox="1"/>
          <p:nvPr/>
        </p:nvSpPr>
        <p:spPr>
          <a:xfrm>
            <a:off x="449989" y="4156044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也是整数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24EC92-B60E-425B-7498-D3468E1F1466}"/>
              </a:ext>
            </a:extLst>
          </p:cNvPr>
          <p:cNvSpPr txBox="1"/>
          <p:nvPr/>
        </p:nvSpPr>
        <p:spPr>
          <a:xfrm>
            <a:off x="6265260" y="4156044"/>
            <a:ext cx="4283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所以这两个数的和能被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D70814-8C80-E2D9-1395-3ACDBC3D06EC}"/>
              </a:ext>
            </a:extLst>
          </p:cNvPr>
          <p:cNvSpPr txBox="1"/>
          <p:nvPr/>
        </p:nvSpPr>
        <p:spPr>
          <a:xfrm>
            <a:off x="449989" y="458809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两个数的差为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35A169-42C5-1252-B0DF-4CC49E8F3893}"/>
              </a:ext>
            </a:extLst>
          </p:cNvPr>
          <p:cNvSpPr txBox="1"/>
          <p:nvPr/>
        </p:nvSpPr>
        <p:spPr>
          <a:xfrm>
            <a:off x="449989" y="4941168"/>
            <a:ext cx="10162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FE7FE9-6914-08D2-A76D-357504B04A3E}"/>
              </a:ext>
            </a:extLst>
          </p:cNvPr>
          <p:cNvSpPr txBox="1"/>
          <p:nvPr/>
        </p:nvSpPr>
        <p:spPr>
          <a:xfrm>
            <a:off x="449989" y="5301208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都是整数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A380F4-70B2-37C2-DFDC-02FF783D1A1E}"/>
              </a:ext>
            </a:extLst>
          </p:cNvPr>
          <p:cNvSpPr txBox="1"/>
          <p:nvPr/>
        </p:nvSpPr>
        <p:spPr>
          <a:xfrm>
            <a:off x="449989" y="5661248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也是整数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1A053F-9C97-A525-8E4C-A90CCB50066D}"/>
              </a:ext>
            </a:extLst>
          </p:cNvPr>
          <p:cNvSpPr txBox="1"/>
          <p:nvPr/>
        </p:nvSpPr>
        <p:spPr>
          <a:xfrm>
            <a:off x="449989" y="6021288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所以这两个数的差一定是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的倍数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1532</Words>
  <Application>Microsoft Office PowerPoint</Application>
  <PresentationFormat>宽屏</PresentationFormat>
  <Paragraphs>89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7</cp:revision>
  <dcterms:created xsi:type="dcterms:W3CDTF">2024-08-13T11:38:23Z</dcterms:created>
  <dcterms:modified xsi:type="dcterms:W3CDTF">2024-08-14T03:27:55Z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