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5" r:id="rId4"/>
    <p:sldId id="365" r:id="rId5"/>
    <p:sldId id="377" r:id="rId6"/>
    <p:sldId id="367" r:id="rId7"/>
    <p:sldId id="378" r:id="rId8"/>
    <p:sldId id="369" r:id="rId9"/>
    <p:sldId id="371" r:id="rId10"/>
    <p:sldId id="380" r:id="rId11"/>
    <p:sldId id="373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1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运用乘法交换律与结合律</a:t>
            </a:r>
          </a:p>
        </p:txBody>
      </p:sp>
      <p:sp>
        <p:nvSpPr>
          <p:cNvPr id="11699" name="yt_shape_11699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700" name="yt_shape_11700"/>
          <p:cNvSpPr txBox="1"/>
          <p:nvPr/>
        </p:nvSpPr>
        <p:spPr>
          <a:xfrm>
            <a:off x="540000" y="1878868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701" name="yt_shape_11701"/>
          <p:cNvSpPr txBox="1"/>
          <p:nvPr/>
        </p:nvSpPr>
        <p:spPr>
          <a:xfrm>
            <a:off x="540000" y="2358171"/>
            <a:ext cx="666849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332348">
            <a:extLst>
              <a:ext uri="{FF2B5EF4-FFF2-40B4-BE49-F238E27FC236}">
                <a16:creationId xmlns:a16="http://schemas.microsoft.com/office/drawing/2014/main" id="{B2613504-61D0-192B-1399-428D27D05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5783EA-108B-9AEE-B34A-2CA614701013}"/>
              </a:ext>
            </a:extLst>
          </p:cNvPr>
          <p:cNvSpPr txBox="1"/>
          <p:nvPr/>
        </p:nvSpPr>
        <p:spPr>
          <a:xfrm>
            <a:off x="449989" y="2311365"/>
            <a:ext cx="678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967F49-0A41-A608-5C6C-AC4DB1050946}"/>
              </a:ext>
            </a:extLst>
          </p:cNvPr>
          <p:cNvSpPr txBox="1"/>
          <p:nvPr/>
        </p:nvSpPr>
        <p:spPr>
          <a:xfrm>
            <a:off x="1631504" y="278685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02E75F-71A6-ADC7-72F5-30DA3C580C3A}"/>
              </a:ext>
            </a:extLst>
          </p:cNvPr>
          <p:cNvSpPr txBox="1"/>
          <p:nvPr/>
        </p:nvSpPr>
        <p:spPr>
          <a:xfrm>
            <a:off x="1631504" y="326234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2" name="yt_shape_11752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分组相消法</a:t>
            </a:r>
          </a:p>
        </p:txBody>
      </p:sp>
      <p:sp>
        <p:nvSpPr>
          <p:cNvPr id="11753" name="yt_shape_11753"/>
          <p:cNvSpPr txBox="1"/>
          <p:nvPr/>
        </p:nvSpPr>
        <p:spPr>
          <a:xfrm>
            <a:off x="540000" y="134877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754" name="yt_shape_11754"/>
          <p:cNvSpPr txBox="1"/>
          <p:nvPr/>
        </p:nvSpPr>
        <p:spPr>
          <a:xfrm>
            <a:off x="540000" y="1828080"/>
            <a:ext cx="10760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755" name="yt_shape_11755"/>
          <p:cNvSpPr txBox="1"/>
          <p:nvPr/>
        </p:nvSpPr>
        <p:spPr>
          <a:xfrm>
            <a:off x="540119" y="23073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）＋…＋（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4_5f2bb"/>
              </a:rPr>
              <a:t>2021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56" name="yt_shape_11756"/>
              <p:cNvSpPr txBox="1"/>
              <p:nvPr/>
            </p:nvSpPr>
            <p:spPr>
              <a:xfrm>
                <a:off x="540119" y="3933056"/>
                <a:ext cx="11111999" cy="6462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56" name="yt_shape_117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33056"/>
                <a:ext cx="11111999" cy="646267"/>
              </a:xfrm>
              <a:prstGeom prst="rect">
                <a:avLst/>
              </a:prstGeom>
              <a:blipFill>
                <a:blip r:embed="rId2"/>
                <a:stretch>
                  <a:fillRect l="-1701" r="-1427" b="-9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58" name="yt_shape_11758"/>
              <p:cNvSpPr txBox="1"/>
              <p:nvPr/>
            </p:nvSpPr>
            <p:spPr>
              <a:xfrm>
                <a:off x="540000" y="4924136"/>
                <a:ext cx="8742778" cy="2010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58" name="yt_shape_117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24136"/>
                <a:ext cx="8742778" cy="2010615"/>
              </a:xfrm>
              <a:prstGeom prst="rect">
                <a:avLst/>
              </a:prstGeom>
              <a:blipFill>
                <a:blip r:embed="rId3"/>
                <a:stretch>
                  <a:fillRect l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32727">
            <a:extLst>
              <a:ext uri="{FF2B5EF4-FFF2-40B4-BE49-F238E27FC236}">
                <a16:creationId xmlns:a16="http://schemas.microsoft.com/office/drawing/2014/main" id="{888A88D0-E6B1-F582-9F96-5C582A3C8A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F7F8CA-A504-BBCC-505B-F61B27B0EEFD}"/>
              </a:ext>
            </a:extLst>
          </p:cNvPr>
          <p:cNvSpPr txBox="1"/>
          <p:nvPr/>
        </p:nvSpPr>
        <p:spPr>
          <a:xfrm>
            <a:off x="450108" y="2204864"/>
            <a:ext cx="112177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）＋…＋（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4_5f2bb"/>
              </a:rPr>
              <a:t>2021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9E0718-EB33-89A5-5F9F-A160B4C815A0}"/>
              </a:ext>
            </a:extLst>
          </p:cNvPr>
          <p:cNvSpPr txBox="1"/>
          <p:nvPr/>
        </p:nvSpPr>
        <p:spPr>
          <a:xfrm>
            <a:off x="450108" y="263691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C6FE27-F87A-90CE-EAD6-2081295427FF}"/>
              </a:ext>
            </a:extLst>
          </p:cNvPr>
          <p:cNvSpPr txBox="1"/>
          <p:nvPr/>
        </p:nvSpPr>
        <p:spPr>
          <a:xfrm>
            <a:off x="450108" y="306896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6821C9-1770-11AE-9D9A-9FA881B783E6}"/>
              </a:ext>
            </a:extLst>
          </p:cNvPr>
          <p:cNvSpPr txBox="1"/>
          <p:nvPr/>
        </p:nvSpPr>
        <p:spPr>
          <a:xfrm>
            <a:off x="450108" y="35010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59ECC0-B275-FF38-3411-321446213F7D}"/>
                  </a:ext>
                </a:extLst>
              </p:cNvPr>
              <p:cNvSpPr txBox="1"/>
              <p:nvPr/>
            </p:nvSpPr>
            <p:spPr>
              <a:xfrm>
                <a:off x="449989" y="4581128"/>
                <a:ext cx="88383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59ECC0-B275-FF38-3411-321446213F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1128"/>
                <a:ext cx="8838312" cy="772808"/>
              </a:xfrm>
              <a:prstGeom prst="rect">
                <a:avLst/>
              </a:prstGeom>
              <a:blipFill>
                <a:blip r:embed="rId5"/>
                <a:stretch>
                  <a:fillRect l="-1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BC45078-7927-1BF9-691D-656B8D1327F3}"/>
                  </a:ext>
                </a:extLst>
              </p:cNvPr>
              <p:cNvSpPr txBox="1"/>
              <p:nvPr/>
            </p:nvSpPr>
            <p:spPr>
              <a:xfrm>
                <a:off x="1631504" y="5252226"/>
                <a:ext cx="16231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BC45078-7927-1BF9-691D-656B8D132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252226"/>
                <a:ext cx="1623124" cy="769062"/>
              </a:xfrm>
              <a:prstGeom prst="rect">
                <a:avLst/>
              </a:prstGeom>
              <a:blipFill>
                <a:blip r:embed="rId6"/>
                <a:stretch>
                  <a:fillRect l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61AFF7D-92E3-256C-63CC-D68E7ECAA0CF}"/>
                  </a:ext>
                </a:extLst>
              </p:cNvPr>
              <p:cNvSpPr txBox="1"/>
              <p:nvPr/>
            </p:nvSpPr>
            <p:spPr>
              <a:xfrm>
                <a:off x="1631504" y="5949280"/>
                <a:ext cx="124688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61AFF7D-92E3-256C-63CC-D68E7ECAA0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949280"/>
                <a:ext cx="1246887" cy="730136"/>
              </a:xfrm>
              <a:prstGeom prst="rect">
                <a:avLst/>
              </a:prstGeom>
              <a:blipFill>
                <a:blip r:embed="rId7"/>
                <a:stretch>
                  <a:fillRect l="-7843" r="-7843" b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2" name="yt_shape_11702"/>
              <p:cNvSpPr txBox="1"/>
              <p:nvPr/>
            </p:nvSpPr>
            <p:spPr>
              <a:xfrm>
                <a:off x="540000" y="900000"/>
                <a:ext cx="4249881" cy="34174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2" name="yt_shape_11702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49881" cy="3417474"/>
              </a:xfrm>
              <a:prstGeom prst="rect">
                <a:avLst/>
              </a:prstGeom>
              <a:blipFill>
                <a:blip r:embed="rId2"/>
                <a:stretch>
                  <a:fillRect l="-4448" r="-330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F31BBD-5890-16D8-FE67-AF0D892FCEDB}"/>
                  </a:ext>
                </a:extLst>
              </p:cNvPr>
              <p:cNvSpPr txBox="1"/>
              <p:nvPr/>
            </p:nvSpPr>
            <p:spPr>
              <a:xfrm>
                <a:off x="449989" y="1501080"/>
                <a:ext cx="394722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F31BBD-5890-16D8-FE67-AF0D892FCE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01080"/>
                <a:ext cx="3947223" cy="775792"/>
              </a:xfrm>
              <a:prstGeom prst="rect">
                <a:avLst/>
              </a:prstGeom>
              <a:blipFill>
                <a:blip r:embed="rId3"/>
                <a:stretch>
                  <a:fillRect l="-2473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D2240C-B757-5A85-FC8F-3B0E4D5D931D}"/>
                  </a:ext>
                </a:extLst>
              </p:cNvPr>
              <p:cNvSpPr txBox="1"/>
              <p:nvPr/>
            </p:nvSpPr>
            <p:spPr>
              <a:xfrm>
                <a:off x="1631504" y="2204864"/>
                <a:ext cx="39472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D2240C-B757-5A85-FC8F-3B0E4D5D9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4864"/>
                <a:ext cx="3947223" cy="775793"/>
              </a:xfrm>
              <a:prstGeom prst="rect">
                <a:avLst/>
              </a:prstGeom>
              <a:blipFill>
                <a:blip r:embed="rId4"/>
                <a:stretch>
                  <a:fillRect l="-2473" r="-231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75C77A-E201-F89A-5EF5-8BE2D68E73B5}"/>
                  </a:ext>
                </a:extLst>
              </p:cNvPr>
              <p:cNvSpPr txBox="1"/>
              <p:nvPr/>
            </p:nvSpPr>
            <p:spPr>
              <a:xfrm>
                <a:off x="1631504" y="2852936"/>
                <a:ext cx="15993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75C77A-E201-F89A-5EF5-8BE2D68E7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852936"/>
                <a:ext cx="1599312" cy="769061"/>
              </a:xfrm>
              <a:prstGeom prst="rect">
                <a:avLst/>
              </a:prstGeom>
              <a:blipFill>
                <a:blip r:embed="rId5"/>
                <a:stretch>
                  <a:fillRect l="-6107" r="-61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8CBF08-70BF-7C85-8127-E021A43C8A81}"/>
                  </a:ext>
                </a:extLst>
              </p:cNvPr>
              <p:cNvSpPr txBox="1"/>
              <p:nvPr/>
            </p:nvSpPr>
            <p:spPr>
              <a:xfrm>
                <a:off x="1631504" y="3573016"/>
                <a:ext cx="12945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8CBF08-70BF-7C85-8127-E021A43C8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73016"/>
                <a:ext cx="1294512" cy="730136"/>
              </a:xfrm>
              <a:prstGeom prst="rect">
                <a:avLst/>
              </a:prstGeom>
              <a:blipFill>
                <a:blip r:embed="rId6"/>
                <a:stretch>
                  <a:fillRect l="-7547" r="-754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06" name="yt_shape_11706"/>
              <p:cNvSpPr txBox="1"/>
              <p:nvPr/>
            </p:nvSpPr>
            <p:spPr>
              <a:xfrm>
                <a:off x="540000" y="4149080"/>
                <a:ext cx="4688784" cy="2478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06" name="yt_shape_117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9080"/>
                <a:ext cx="4688784" cy="2478179"/>
              </a:xfrm>
              <a:prstGeom prst="rect">
                <a:avLst/>
              </a:prstGeom>
              <a:blipFill>
                <a:blip r:embed="rId7"/>
                <a:stretch>
                  <a:fillRect l="-4031" r="-2991" b="-6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082DF1-D285-FE4A-5661-16AB98448C87}"/>
                  </a:ext>
                </a:extLst>
              </p:cNvPr>
              <p:cNvSpPr txBox="1"/>
              <p:nvPr/>
            </p:nvSpPr>
            <p:spPr>
              <a:xfrm>
                <a:off x="449989" y="4725144"/>
                <a:ext cx="4204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082DF1-D285-FE4A-5661-16AB98448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5144"/>
                <a:ext cx="4204398" cy="772808"/>
              </a:xfrm>
              <a:prstGeom prst="rect">
                <a:avLst/>
              </a:prstGeom>
              <a:blipFill>
                <a:blip r:embed="rId8"/>
                <a:stretch>
                  <a:fillRect l="-2319" r="-217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EF4142-F0CF-E343-AAF0-C89956C34CBD}"/>
                  </a:ext>
                </a:extLst>
              </p:cNvPr>
              <p:cNvSpPr txBox="1"/>
              <p:nvPr/>
            </p:nvSpPr>
            <p:spPr>
              <a:xfrm>
                <a:off x="1631504" y="5392496"/>
                <a:ext cx="4204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2EF4142-F0CF-E343-AAF0-C89956C34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392496"/>
                <a:ext cx="4204398" cy="772808"/>
              </a:xfrm>
              <a:prstGeom prst="rect">
                <a:avLst/>
              </a:prstGeom>
              <a:blipFill>
                <a:blip r:embed="rId9"/>
                <a:stretch>
                  <a:fillRect l="-2322" r="-23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F20CFF9-F786-C1ED-B5F0-FAD50ED69BC0}"/>
              </a:ext>
            </a:extLst>
          </p:cNvPr>
          <p:cNvSpPr txBox="1"/>
          <p:nvPr/>
        </p:nvSpPr>
        <p:spPr>
          <a:xfrm>
            <a:off x="1631504" y="609329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正用分配律</a:t>
            </a:r>
          </a:p>
        </p:txBody>
      </p:sp>
      <p:sp>
        <p:nvSpPr>
          <p:cNvPr id="11711" name="yt_shape_11711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12" name="yt_shape_11712"/>
              <p:cNvSpPr txBox="1"/>
              <p:nvPr/>
            </p:nvSpPr>
            <p:spPr>
              <a:xfrm>
                <a:off x="540000" y="1878868"/>
                <a:ext cx="496289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2" name="yt_shape_11712" descr="{&quot;rangeId&quot;:1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4962897" cy="649152"/>
              </a:xfrm>
              <a:prstGeom prst="rect">
                <a:avLst/>
              </a:prstGeom>
              <a:blipFill>
                <a:blip r:embed="rId2"/>
                <a:stretch>
                  <a:fillRect l="-3808" r="-270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14" name="yt_shape_11714"/>
              <p:cNvSpPr txBox="1"/>
              <p:nvPr/>
            </p:nvSpPr>
            <p:spPr>
              <a:xfrm>
                <a:off x="540000" y="2578808"/>
                <a:ext cx="9425657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4" name="yt_shape_11714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8808"/>
                <a:ext cx="9425657" cy="1597489"/>
              </a:xfrm>
              <a:prstGeom prst="rect">
                <a:avLst/>
              </a:prstGeom>
              <a:blipFill>
                <a:blip r:embed="rId3"/>
                <a:stretch>
                  <a:fillRect l="-2005" r="-970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32423">
            <a:extLst>
              <a:ext uri="{FF2B5EF4-FFF2-40B4-BE49-F238E27FC236}">
                <a16:creationId xmlns:a16="http://schemas.microsoft.com/office/drawing/2014/main" id="{74F9D96F-5A94-87AD-FAA2-72F1007C6E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A729FE-2D90-087E-5B98-CD41ACCAF19C}"/>
                  </a:ext>
                </a:extLst>
              </p:cNvPr>
              <p:cNvSpPr txBox="1"/>
              <p:nvPr/>
            </p:nvSpPr>
            <p:spPr>
              <a:xfrm>
                <a:off x="449989" y="2532002"/>
                <a:ext cx="95145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22A729FE-2D90-087E-5B98-CD41ACCAF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2002"/>
                <a:ext cx="9514587" cy="775793"/>
              </a:xfrm>
              <a:prstGeom prst="rect">
                <a:avLst/>
              </a:prstGeom>
              <a:blipFill>
                <a:blip r:embed="rId5"/>
                <a:stretch>
                  <a:fillRect l="-1025" r="-96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DED8BBA-B7F4-A341-84E2-B57D0E4F9D04}"/>
              </a:ext>
            </a:extLst>
          </p:cNvPr>
          <p:cNvSpPr txBox="1"/>
          <p:nvPr/>
        </p:nvSpPr>
        <p:spPr>
          <a:xfrm>
            <a:off x="1631504" y="321418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B5AB55-83E6-BA6D-AF7E-68E2FC8D891D}"/>
              </a:ext>
            </a:extLst>
          </p:cNvPr>
          <p:cNvSpPr txBox="1"/>
          <p:nvPr/>
        </p:nvSpPr>
        <p:spPr>
          <a:xfrm>
            <a:off x="1631504" y="368967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6" name="yt_shape_11716"/>
              <p:cNvSpPr txBox="1"/>
              <p:nvPr/>
            </p:nvSpPr>
            <p:spPr>
              <a:xfrm>
                <a:off x="540000" y="900000"/>
                <a:ext cx="6347892" cy="2953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6" name="yt_shape_11716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47892" cy="2953244"/>
              </a:xfrm>
              <a:prstGeom prst="rect">
                <a:avLst/>
              </a:prstGeom>
              <a:blipFill>
                <a:blip r:embed="rId2"/>
                <a:stretch>
                  <a:fillRect l="-2978" r="-1921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48EC29-F64A-845B-D3A4-F37BBCCBBE27}"/>
                  </a:ext>
                </a:extLst>
              </p:cNvPr>
              <p:cNvSpPr txBox="1"/>
              <p:nvPr/>
            </p:nvSpPr>
            <p:spPr>
              <a:xfrm>
                <a:off x="449989" y="1528136"/>
                <a:ext cx="524738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A648EC29-F64A-845B-D3A4-F37BBCCBBE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136"/>
                <a:ext cx="5247386" cy="768553"/>
              </a:xfrm>
              <a:prstGeom prst="rect">
                <a:avLst/>
              </a:prstGeom>
              <a:blipFill>
                <a:blip r:embed="rId3"/>
                <a:stretch>
                  <a:fillRect l="-1858" r="-17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AD1070-AE40-C583-637B-38496182C668}"/>
                  </a:ext>
                </a:extLst>
              </p:cNvPr>
              <p:cNvSpPr txBox="1"/>
              <p:nvPr/>
            </p:nvSpPr>
            <p:spPr>
              <a:xfrm>
                <a:off x="1645638" y="2203077"/>
                <a:ext cx="646658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AD1070-AE40-C583-637B-38496182C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5638" y="2203077"/>
                <a:ext cx="6466586" cy="768554"/>
              </a:xfrm>
              <a:prstGeom prst="rect">
                <a:avLst/>
              </a:prstGeom>
              <a:blipFill>
                <a:blip r:embed="rId4"/>
                <a:stretch>
                  <a:fillRect l="-1508" r="-14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FFA41C4-DBFD-3BCE-5579-19EAFDBF6B26}"/>
              </a:ext>
            </a:extLst>
          </p:cNvPr>
          <p:cNvSpPr txBox="1"/>
          <p:nvPr/>
        </p:nvSpPr>
        <p:spPr>
          <a:xfrm>
            <a:off x="1645638" y="2878019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3C0FCB-87F0-293F-771E-583B659B8DB9}"/>
              </a:ext>
            </a:extLst>
          </p:cNvPr>
          <p:cNvSpPr txBox="1"/>
          <p:nvPr/>
        </p:nvSpPr>
        <p:spPr>
          <a:xfrm>
            <a:off x="1645638" y="3353507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0" name="yt_shape_11720"/>
          <p:cNvSpPr txBox="1"/>
          <p:nvPr/>
        </p:nvSpPr>
        <p:spPr>
          <a:xfrm>
            <a:off x="540000" y="900000"/>
            <a:ext cx="295273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逆用分配律</a:t>
            </a:r>
          </a:p>
        </p:txBody>
      </p:sp>
      <p:sp>
        <p:nvSpPr>
          <p:cNvPr id="11721" name="yt_shape_11721"/>
          <p:cNvSpPr txBox="1"/>
          <p:nvPr/>
        </p:nvSpPr>
        <p:spPr>
          <a:xfrm>
            <a:off x="540000" y="1348777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22" name="yt_shape_11722"/>
              <p:cNvSpPr txBox="1"/>
              <p:nvPr/>
            </p:nvSpPr>
            <p:spPr>
              <a:xfrm>
                <a:off x="540000" y="1828080"/>
                <a:ext cx="5804474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2" name="yt_shape_11722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8080"/>
                <a:ext cx="5804474" cy="642163"/>
              </a:xfrm>
              <a:prstGeom prst="rect">
                <a:avLst/>
              </a:prstGeom>
              <a:blipFill>
                <a:blip r:embed="rId2"/>
                <a:stretch>
                  <a:fillRect l="-3256" r="-210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24" name="yt_shape_11724"/>
              <p:cNvSpPr txBox="1"/>
              <p:nvPr/>
            </p:nvSpPr>
            <p:spPr>
              <a:xfrm>
                <a:off x="540000" y="2521031"/>
                <a:ext cx="4809009" cy="1789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4" name="yt_shape_1172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21031"/>
                <a:ext cx="4809009" cy="1789977"/>
              </a:xfrm>
              <a:prstGeom prst="rect">
                <a:avLst/>
              </a:prstGeom>
              <a:blipFill>
                <a:blip r:embed="rId3"/>
                <a:stretch>
                  <a:fillRect l="-3934" r="-2919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26" name="yt_shape_11726"/>
              <p:cNvSpPr txBox="1"/>
              <p:nvPr/>
            </p:nvSpPr>
            <p:spPr>
              <a:xfrm>
                <a:off x="540000" y="4149080"/>
                <a:ext cx="6064161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726" name="yt_shape_117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9080"/>
                <a:ext cx="6064161" cy="640816"/>
              </a:xfrm>
              <a:prstGeom prst="rect">
                <a:avLst/>
              </a:prstGeom>
              <a:blipFill>
                <a:blip r:embed="rId4"/>
                <a:stretch>
                  <a:fillRect l="-3119" r="-211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28" name="yt_shape_11728"/>
              <p:cNvSpPr txBox="1"/>
              <p:nvPr/>
            </p:nvSpPr>
            <p:spPr>
              <a:xfrm>
                <a:off x="540000" y="5053400"/>
                <a:ext cx="4842672" cy="17905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8" name="yt_shape_11728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3400"/>
                <a:ext cx="4842672" cy="1790555"/>
              </a:xfrm>
              <a:prstGeom prst="rect">
                <a:avLst/>
              </a:prstGeom>
              <a:blipFill>
                <a:blip r:embed="rId5"/>
                <a:stretch>
                  <a:fillRect l="-3904" r="-2897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32493">
            <a:extLst>
              <a:ext uri="{FF2B5EF4-FFF2-40B4-BE49-F238E27FC236}">
                <a16:creationId xmlns:a16="http://schemas.microsoft.com/office/drawing/2014/main" id="{760D9EC0-62CC-8063-5E3E-DB2FA9CBCF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CC20D6-BE6D-2D27-6ACF-E47B0F5BA7C7}"/>
                  </a:ext>
                </a:extLst>
              </p:cNvPr>
              <p:cNvSpPr txBox="1"/>
              <p:nvPr/>
            </p:nvSpPr>
            <p:spPr>
              <a:xfrm>
                <a:off x="449989" y="2420888"/>
                <a:ext cx="49425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CC20D6-BE6D-2D27-6ACF-E47B0F5BA7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0888"/>
                <a:ext cx="4942586" cy="768490"/>
              </a:xfrm>
              <a:prstGeom prst="rect">
                <a:avLst/>
              </a:prstGeom>
              <a:blipFill>
                <a:blip r:embed="rId7"/>
                <a:stretch>
                  <a:fillRect l="-1973" r="-185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4227C0-109F-F74E-20BB-A4620634B4B2}"/>
                  </a:ext>
                </a:extLst>
              </p:cNvPr>
              <p:cNvSpPr txBox="1"/>
              <p:nvPr/>
            </p:nvSpPr>
            <p:spPr>
              <a:xfrm>
                <a:off x="1631504" y="3022010"/>
                <a:ext cx="14707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4227C0-109F-F74E-20BB-A4620634B4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022010"/>
                <a:ext cx="1470724" cy="767030"/>
              </a:xfrm>
              <a:prstGeom prst="rect">
                <a:avLst/>
              </a:prstGeom>
              <a:blipFill>
                <a:blip r:embed="rId8"/>
                <a:stretch>
                  <a:fillRect l="-6639" r="-6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17F0A37-551E-72DB-BFC5-4A56F2F9B280}"/>
              </a:ext>
            </a:extLst>
          </p:cNvPr>
          <p:cNvSpPr txBox="1"/>
          <p:nvPr/>
        </p:nvSpPr>
        <p:spPr>
          <a:xfrm>
            <a:off x="1631504" y="371703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52557F-6BD4-E6AE-90FC-208812CF4267}"/>
                  </a:ext>
                </a:extLst>
              </p:cNvPr>
              <p:cNvSpPr txBox="1"/>
              <p:nvPr/>
            </p:nvSpPr>
            <p:spPr>
              <a:xfrm>
                <a:off x="449989" y="4725144"/>
                <a:ext cx="497592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52557F-6BD4-E6AE-90FC-208812CF4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5144"/>
                <a:ext cx="4975923" cy="767030"/>
              </a:xfrm>
              <a:prstGeom prst="rect">
                <a:avLst/>
              </a:prstGeom>
              <a:blipFill>
                <a:blip r:embed="rId9"/>
                <a:stretch>
                  <a:fillRect l="-1961" r="-19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7797C4-D26F-88E0-7001-01C368A493B2}"/>
                  </a:ext>
                </a:extLst>
              </p:cNvPr>
              <p:cNvSpPr txBox="1"/>
              <p:nvPr/>
            </p:nvSpPr>
            <p:spPr>
              <a:xfrm>
                <a:off x="1631504" y="5301208"/>
                <a:ext cx="22025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7797C4-D26F-88E0-7001-01C368A49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301208"/>
                <a:ext cx="2202561" cy="769061"/>
              </a:xfrm>
              <a:prstGeom prst="rect">
                <a:avLst/>
              </a:prstGeom>
              <a:blipFill>
                <a:blip r:embed="rId10"/>
                <a:stretch>
                  <a:fillRect l="-4432" r="-44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112F8B6-D264-9D05-BEFA-BF4C2024D882}"/>
              </a:ext>
            </a:extLst>
          </p:cNvPr>
          <p:cNvSpPr txBox="1"/>
          <p:nvPr/>
        </p:nvSpPr>
        <p:spPr>
          <a:xfrm>
            <a:off x="1631504" y="602128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0" name="yt_shape_11730"/>
          <p:cNvSpPr txBox="1"/>
          <p:nvPr/>
        </p:nvSpPr>
        <p:spPr>
          <a:xfrm>
            <a:off x="540000" y="900000"/>
            <a:ext cx="78483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86D106-F7AF-D171-ABC8-A019502E6BC0}"/>
              </a:ext>
            </a:extLst>
          </p:cNvPr>
          <p:cNvSpPr txBox="1"/>
          <p:nvPr/>
        </p:nvSpPr>
        <p:spPr>
          <a:xfrm>
            <a:off x="449989" y="1328682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458097-B5E1-5D7C-63CB-17B2BF6E74FF}"/>
              </a:ext>
            </a:extLst>
          </p:cNvPr>
          <p:cNvSpPr txBox="1"/>
          <p:nvPr/>
        </p:nvSpPr>
        <p:spPr>
          <a:xfrm>
            <a:off x="1640330" y="1804170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9D979D-0A92-1340-10AA-FEB7F95A0A26}"/>
              </a:ext>
            </a:extLst>
          </p:cNvPr>
          <p:cNvSpPr txBox="1"/>
          <p:nvPr/>
        </p:nvSpPr>
        <p:spPr>
          <a:xfrm>
            <a:off x="1640330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186D78-851A-3724-5220-C439C6B92190}"/>
              </a:ext>
            </a:extLst>
          </p:cNvPr>
          <p:cNvSpPr txBox="1"/>
          <p:nvPr/>
        </p:nvSpPr>
        <p:spPr>
          <a:xfrm>
            <a:off x="1640330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2" name="yt_shape_11732"/>
          <p:cNvSpPr txBox="1"/>
          <p:nvPr/>
        </p:nvSpPr>
        <p:spPr>
          <a:xfrm>
            <a:off x="540000" y="900000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分解法</a:t>
            </a:r>
          </a:p>
        </p:txBody>
      </p:sp>
      <p:sp>
        <p:nvSpPr>
          <p:cNvPr id="11733" name="yt_shape_11733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34" name="yt_shape_11734"/>
              <p:cNvSpPr txBox="1"/>
              <p:nvPr/>
            </p:nvSpPr>
            <p:spPr>
              <a:xfrm>
                <a:off x="540000" y="1878868"/>
                <a:ext cx="3529812" cy="648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4" name="yt_shape_11734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3529812" cy="648639"/>
              </a:xfrm>
              <a:prstGeom prst="rect">
                <a:avLst/>
              </a:prstGeom>
              <a:blipFill>
                <a:blip r:embed="rId2"/>
                <a:stretch>
                  <a:fillRect l="-5354" r="-4145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36" name="yt_shape_11736"/>
              <p:cNvSpPr txBox="1"/>
              <p:nvPr/>
            </p:nvSpPr>
            <p:spPr>
              <a:xfrm>
                <a:off x="540000" y="2578295"/>
                <a:ext cx="2760371" cy="20178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6" name="yt_shape_11736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8295"/>
                <a:ext cx="2760371" cy="2017860"/>
              </a:xfrm>
              <a:prstGeom prst="rect">
                <a:avLst/>
              </a:prstGeom>
              <a:blipFill>
                <a:blip r:embed="rId3"/>
                <a:stretch>
                  <a:fillRect l="-6858" b="-3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32565">
            <a:extLst>
              <a:ext uri="{FF2B5EF4-FFF2-40B4-BE49-F238E27FC236}">
                <a16:creationId xmlns:a16="http://schemas.microsoft.com/office/drawing/2014/main" id="{5F5170F7-40C7-D79D-A6CB-7389C66DFB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DA4136-0EBE-6EB7-E1EC-9A3CDC597197}"/>
                  </a:ext>
                </a:extLst>
              </p:cNvPr>
              <p:cNvSpPr txBox="1"/>
              <p:nvPr/>
            </p:nvSpPr>
            <p:spPr>
              <a:xfrm>
                <a:off x="449989" y="2531489"/>
                <a:ext cx="2913761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F3DA4136-0EBE-6EB7-E1EC-9A3CDC597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1489"/>
                <a:ext cx="2913761" cy="775285"/>
              </a:xfrm>
              <a:prstGeom prst="rect">
                <a:avLst/>
              </a:prstGeom>
              <a:blipFill>
                <a:blip r:embed="rId5"/>
                <a:stretch>
                  <a:fillRect l="-334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ECA702-6CEC-1EEA-E002-CF1AA2BC5BA0}"/>
                  </a:ext>
                </a:extLst>
              </p:cNvPr>
              <p:cNvSpPr txBox="1"/>
              <p:nvPr/>
            </p:nvSpPr>
            <p:spPr>
              <a:xfrm>
                <a:off x="1631504" y="3213162"/>
                <a:ext cx="2527999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ECA702-6CEC-1EEA-E002-CF1AA2BC5B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213162"/>
                <a:ext cx="2527999" cy="775284"/>
              </a:xfrm>
              <a:prstGeom prst="rect">
                <a:avLst/>
              </a:prstGeom>
              <a:blipFill>
                <a:blip r:embed="rId6"/>
                <a:stretch>
                  <a:fillRect l="-38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A75BE1-366A-B68A-DD7D-CAEE1B1893F4}"/>
                  </a:ext>
                </a:extLst>
              </p:cNvPr>
              <p:cNvSpPr txBox="1"/>
              <p:nvPr/>
            </p:nvSpPr>
            <p:spPr>
              <a:xfrm>
                <a:off x="1631504" y="3894834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A75BE1-366A-B68A-DD7D-CAEE1B1893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894834"/>
                <a:ext cx="1165924" cy="728612"/>
              </a:xfrm>
              <a:prstGeom prst="rect">
                <a:avLst/>
              </a:prstGeom>
              <a:blipFill>
                <a:blip r:embed="rId7"/>
                <a:stretch>
                  <a:fillRect l="-8377" r="-83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38" name="yt_shape_11738"/>
              <p:cNvSpPr txBox="1"/>
              <p:nvPr/>
            </p:nvSpPr>
            <p:spPr>
              <a:xfrm>
                <a:off x="6070969" y="1844824"/>
                <a:ext cx="4510850" cy="33677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38" name="yt_shape_117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0969" y="1844824"/>
                <a:ext cx="4510850" cy="3367781"/>
              </a:xfrm>
              <a:prstGeom prst="rect">
                <a:avLst/>
              </a:prstGeom>
              <a:blipFill>
                <a:blip r:embed="rId8"/>
                <a:stretch>
                  <a:fillRect l="-4189" r="-3108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23A235-CF8F-5D47-5074-3C989BC9D312}"/>
                  </a:ext>
                </a:extLst>
              </p:cNvPr>
              <p:cNvSpPr txBox="1"/>
              <p:nvPr/>
            </p:nvSpPr>
            <p:spPr>
              <a:xfrm>
                <a:off x="5980958" y="2480199"/>
                <a:ext cx="46473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23A235-CF8F-5D47-5074-3C989BC9D3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0958" y="2480199"/>
                <a:ext cx="4647311" cy="768045"/>
              </a:xfrm>
              <a:prstGeom prst="rect">
                <a:avLst/>
              </a:prstGeom>
              <a:blipFill>
                <a:blip r:embed="rId9"/>
                <a:stretch>
                  <a:fillRect l="-1969" r="-22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E8D14A-B223-7096-856C-470F34CEEC16}"/>
                  </a:ext>
                </a:extLst>
              </p:cNvPr>
              <p:cNvSpPr txBox="1"/>
              <p:nvPr/>
            </p:nvSpPr>
            <p:spPr>
              <a:xfrm>
                <a:off x="7162473" y="3154632"/>
                <a:ext cx="41901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E8D14A-B223-7096-856C-470F34CEEC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473" y="3154632"/>
                <a:ext cx="4190111" cy="768046"/>
              </a:xfrm>
              <a:prstGeom prst="rect">
                <a:avLst/>
              </a:prstGeom>
              <a:blipFill>
                <a:blip r:embed="rId10"/>
                <a:stretch>
                  <a:fillRect l="-2329" r="-232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73AA05-F7B2-7B75-902C-AC75D734D760}"/>
                  </a:ext>
                </a:extLst>
              </p:cNvPr>
              <p:cNvSpPr txBox="1"/>
              <p:nvPr/>
            </p:nvSpPr>
            <p:spPr>
              <a:xfrm>
                <a:off x="7162473" y="3829066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736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73AA05-F7B2-7B75-902C-AC75D734D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473" y="3829066"/>
                <a:ext cx="1775523" cy="765061"/>
              </a:xfrm>
              <a:prstGeom prst="rect">
                <a:avLst/>
              </a:prstGeom>
              <a:blipFill>
                <a:blip r:embed="rId11"/>
                <a:stretch>
                  <a:fillRect l="-54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802A58C-DCB5-A0CF-245D-33B58EDF6E8B}"/>
                  </a:ext>
                </a:extLst>
              </p:cNvPr>
              <p:cNvSpPr txBox="1"/>
              <p:nvPr/>
            </p:nvSpPr>
            <p:spPr>
              <a:xfrm>
                <a:off x="7162473" y="4500515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802A58C-DCB5-A0CF-245D-33B58EDF6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473" y="4500515"/>
                <a:ext cx="1623124" cy="726326"/>
              </a:xfrm>
              <a:prstGeom prst="rect">
                <a:avLst/>
              </a:prstGeom>
              <a:blipFill>
                <a:blip r:embed="rId12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2" name="yt_shape_11742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将被除数与除数颠倒位置</a:t>
            </a:r>
          </a:p>
        </p:txBody>
      </p:sp>
      <p:sp>
        <p:nvSpPr>
          <p:cNvPr id="11743" name="yt_shape_11743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44" name="yt_shape_11744"/>
              <p:cNvSpPr txBox="1"/>
              <p:nvPr/>
            </p:nvSpPr>
            <p:spPr>
              <a:xfrm>
                <a:off x="540000" y="1878868"/>
                <a:ext cx="395781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4" name="yt_shape_11744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3957815" cy="642163"/>
              </a:xfrm>
              <a:prstGeom prst="rect">
                <a:avLst/>
              </a:prstGeom>
              <a:blipFill>
                <a:blip r:embed="rId2"/>
                <a:stretch>
                  <a:fillRect l="-4777" r="-354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46" name="yt_shape_11746"/>
              <p:cNvSpPr txBox="1"/>
              <p:nvPr/>
            </p:nvSpPr>
            <p:spPr>
              <a:xfrm>
                <a:off x="540000" y="2571819"/>
                <a:ext cx="4419480" cy="36443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6" name="yt_shape_11746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1819"/>
                <a:ext cx="4419480" cy="3644331"/>
              </a:xfrm>
              <a:prstGeom prst="rect">
                <a:avLst/>
              </a:prstGeom>
              <a:blipFill>
                <a:blip r:embed="rId3"/>
                <a:stretch>
                  <a:fillRect l="-4276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32645">
            <a:extLst>
              <a:ext uri="{FF2B5EF4-FFF2-40B4-BE49-F238E27FC236}">
                <a16:creationId xmlns:a16="http://schemas.microsoft.com/office/drawing/2014/main" id="{904B1C2B-E114-790E-CC29-825BB01888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BD2629-23CB-3C85-B5F9-9AA459ACC0BF}"/>
                  </a:ext>
                </a:extLst>
              </p:cNvPr>
              <p:cNvSpPr txBox="1"/>
              <p:nvPr/>
            </p:nvSpPr>
            <p:spPr>
              <a:xfrm>
                <a:off x="449989" y="2525013"/>
                <a:ext cx="4556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80BD2629-23CB-3C85-B5F9-9AA459ACC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5013"/>
                <a:ext cx="4556823" cy="768490"/>
              </a:xfrm>
              <a:prstGeom prst="rect">
                <a:avLst/>
              </a:prstGeom>
              <a:blipFill>
                <a:blip r:embed="rId5"/>
                <a:stretch>
                  <a:fillRect l="-214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6550A1-025F-ABE2-7F62-71B9D8033F97}"/>
                  </a:ext>
                </a:extLst>
              </p:cNvPr>
              <p:cNvSpPr txBox="1"/>
              <p:nvPr/>
            </p:nvSpPr>
            <p:spPr>
              <a:xfrm>
                <a:off x="449989" y="3199891"/>
                <a:ext cx="3289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866550A1-025F-ABE2-7F62-71B9D8033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99891"/>
                <a:ext cx="3289998" cy="768490"/>
              </a:xfrm>
              <a:prstGeom prst="rect">
                <a:avLst/>
              </a:prstGeom>
              <a:blipFill>
                <a:blip r:embed="rId6"/>
                <a:stretch>
                  <a:fillRect l="-2963" r="-27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888D1F-C084-F0C9-7486-44509AE051F3}"/>
                  </a:ext>
                </a:extLst>
              </p:cNvPr>
              <p:cNvSpPr txBox="1"/>
              <p:nvPr/>
            </p:nvSpPr>
            <p:spPr>
              <a:xfrm>
                <a:off x="449989" y="3874769"/>
                <a:ext cx="3899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D3888D1F-C084-F0C9-7486-44509AE05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4769"/>
                <a:ext cx="3899598" cy="768490"/>
              </a:xfrm>
              <a:prstGeom prst="rect">
                <a:avLst/>
              </a:prstGeom>
              <a:blipFill>
                <a:blip r:embed="rId7"/>
                <a:stretch>
                  <a:fillRect l="-2500" r="-23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9DE7958-0B95-C62C-B87B-05FBE9BFDDDB}"/>
              </a:ext>
            </a:extLst>
          </p:cNvPr>
          <p:cNvSpPr txBox="1"/>
          <p:nvPr/>
        </p:nvSpPr>
        <p:spPr>
          <a:xfrm>
            <a:off x="449989" y="4549647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7DD828-2365-8552-59F5-8E93AF9793D5}"/>
              </a:ext>
            </a:extLst>
          </p:cNvPr>
          <p:cNvSpPr txBox="1"/>
          <p:nvPr/>
        </p:nvSpPr>
        <p:spPr>
          <a:xfrm>
            <a:off x="449989" y="502513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7855F85-D33D-94A0-4EDB-8135D6CA0B29}"/>
                  </a:ext>
                </a:extLst>
              </p:cNvPr>
              <p:cNvSpPr txBox="1"/>
              <p:nvPr/>
            </p:nvSpPr>
            <p:spPr>
              <a:xfrm>
                <a:off x="449989" y="5500623"/>
                <a:ext cx="2385124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6, 'mathAnswerShape': 1}">
                <a:extLst>
                  <a:ext uri="{FF2B5EF4-FFF2-40B4-BE49-F238E27FC236}">
                    <a16:creationId xmlns:a16="http://schemas.microsoft.com/office/drawing/2014/main" id="{87855F85-D33D-94A0-4EDB-8135D6CA0B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0623"/>
                <a:ext cx="2385124" cy="727088"/>
              </a:xfrm>
              <a:prstGeom prst="rect">
                <a:avLst/>
              </a:prstGeom>
              <a:blipFill>
                <a:blip r:embed="rId8"/>
                <a:stretch>
                  <a:fillRect l="-4092" r="-409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48" name="yt_shape_11748"/>
              <p:cNvSpPr txBox="1"/>
              <p:nvPr/>
            </p:nvSpPr>
            <p:spPr>
              <a:xfrm>
                <a:off x="540000" y="900000"/>
                <a:ext cx="5035033" cy="3645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8" name="yt_shape_11748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35033" cy="3645870"/>
              </a:xfrm>
              <a:prstGeom prst="rect">
                <a:avLst/>
              </a:prstGeom>
              <a:blipFill>
                <a:blip r:embed="rId2"/>
                <a:stretch>
                  <a:fillRect l="-3753" r="-2542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44210B-8F57-AD88-5A8B-D57EB6A0CE81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51664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}">
                <a:extLst>
                  <a:ext uri="{FF2B5EF4-FFF2-40B4-BE49-F238E27FC236}">
                    <a16:creationId xmlns:a16="http://schemas.microsoft.com/office/drawing/2014/main" id="{9A44210B-8F57-AD88-5A8B-D57EB6A0CE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5166423" cy="768490"/>
              </a:xfrm>
              <a:prstGeom prst="rect">
                <a:avLst/>
              </a:prstGeom>
              <a:blipFill>
                <a:blip r:embed="rId3"/>
                <a:stretch>
                  <a:fillRect l="-1889" r="-177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114C73-14F6-FEB1-7B03-0981DE39FD61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3899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5A114C73-14F6-FEB1-7B03-0981DE39F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3899598" cy="768490"/>
              </a:xfrm>
              <a:prstGeom prst="rect">
                <a:avLst/>
              </a:prstGeom>
              <a:blipFill>
                <a:blip r:embed="rId4"/>
                <a:stretch>
                  <a:fillRect l="-2500" r="-234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61F0B40-9C00-C135-5872-5A25A1A98A29}"/>
              </a:ext>
            </a:extLst>
          </p:cNvPr>
          <p:cNvSpPr txBox="1"/>
          <p:nvPr/>
        </p:nvSpPr>
        <p:spPr>
          <a:xfrm>
            <a:off x="449989" y="287782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A61B1A-4CE5-5891-7A44-90F0841D29D3}"/>
              </a:ext>
            </a:extLst>
          </p:cNvPr>
          <p:cNvSpPr txBox="1"/>
          <p:nvPr/>
        </p:nvSpPr>
        <p:spPr>
          <a:xfrm>
            <a:off x="449989" y="335331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637798-6498-23EA-4114-8BD4E3B14CC8}"/>
                  </a:ext>
                </a:extLst>
              </p:cNvPr>
              <p:cNvSpPr txBox="1"/>
              <p:nvPr/>
            </p:nvSpPr>
            <p:spPr>
              <a:xfrm>
                <a:off x="449989" y="3828804"/>
                <a:ext cx="25137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91637798-6498-23EA-4114-8BD4E3B14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8804"/>
                <a:ext cx="2513711" cy="728612"/>
              </a:xfrm>
              <a:prstGeom prst="rect">
                <a:avLst/>
              </a:prstGeom>
              <a:blipFill>
                <a:blip r:embed="rId5"/>
                <a:stretch>
                  <a:fillRect l="-3883" r="-388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1278</Words>
  <Application>Microsoft Office PowerPoint</Application>
  <PresentationFormat>宽屏</PresentationFormat>
  <Paragraphs>134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6</cp:revision>
  <dcterms:created xsi:type="dcterms:W3CDTF">2024-08-13T11:38:23Z</dcterms:created>
  <dcterms:modified xsi:type="dcterms:W3CDTF">2024-08-14T01:35:57Z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