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0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7" r:id="rId16"/>
    <p:sldId id="375" r:id="rId17"/>
    <p:sldId id="373" r:id="rId18"/>
    <p:sldId id="372" r:id="rId19"/>
    <p:sldId id="391" r:id="rId20"/>
    <p:sldId id="370" r:id="rId21"/>
    <p:sldId id="368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954" y="3030069"/>
            <a:ext cx="10696091" cy="797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6DC648-11B3-8139-99E4-0DE1CBA087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6E795E-B1F7-E25C-697D-51D607A3BB97}"/>
              </a:ext>
            </a:extLst>
          </p:cNvPr>
          <p:cNvSpPr/>
          <p:nvPr/>
        </p:nvSpPr>
        <p:spPr bwMode="auto">
          <a:xfrm>
            <a:off x="1834285" y="3999864"/>
            <a:ext cx="485714" cy="381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F3CED1-DE48-3F2A-8DE2-6C35B7191AC7}"/>
              </a:ext>
            </a:extLst>
          </p:cNvPr>
          <p:cNvSpPr/>
          <p:nvPr/>
        </p:nvSpPr>
        <p:spPr bwMode="auto">
          <a:xfrm>
            <a:off x="2120000" y="5805265"/>
            <a:ext cx="48571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86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9C1F7B-3A4C-D09C-D7CA-1611F2BF8C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4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E4DE9F-91D0-C871-7C14-B89E41039437}"/>
              </a:ext>
            </a:extLst>
          </p:cNvPr>
          <p:cNvSpPr/>
          <p:nvPr/>
        </p:nvSpPr>
        <p:spPr bwMode="auto">
          <a:xfrm>
            <a:off x="9520000" y="2125177"/>
            <a:ext cx="323809" cy="381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9EB45C-C1FD-B772-6B8C-439CC996522B}"/>
              </a:ext>
            </a:extLst>
          </p:cNvPr>
          <p:cNvSpPr/>
          <p:nvPr/>
        </p:nvSpPr>
        <p:spPr bwMode="auto">
          <a:xfrm>
            <a:off x="9948571" y="3212976"/>
            <a:ext cx="111598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152D22-28DB-5E54-C4D6-8AB5E52ABA04}"/>
              </a:ext>
            </a:extLst>
          </p:cNvPr>
          <p:cNvSpPr/>
          <p:nvPr/>
        </p:nvSpPr>
        <p:spPr bwMode="auto">
          <a:xfrm>
            <a:off x="1631504" y="4581128"/>
            <a:ext cx="792088" cy="457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8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7925B8-6349-5C3A-9586-979CF9EF0C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52DAC15-D39E-5E66-B317-7DCB0FA4547E}"/>
              </a:ext>
            </a:extLst>
          </p:cNvPr>
          <p:cNvSpPr/>
          <p:nvPr/>
        </p:nvSpPr>
        <p:spPr bwMode="auto">
          <a:xfrm>
            <a:off x="1415480" y="3891473"/>
            <a:ext cx="7272808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52DAC15-D39E-5E66-B317-7DCB0FA4547E}"/>
              </a:ext>
            </a:extLst>
          </p:cNvPr>
          <p:cNvSpPr/>
          <p:nvPr/>
        </p:nvSpPr>
        <p:spPr bwMode="auto">
          <a:xfrm>
            <a:off x="2279576" y="4754113"/>
            <a:ext cx="640871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52DAC15-D39E-5E66-B317-7DCB0FA4547E}"/>
              </a:ext>
            </a:extLst>
          </p:cNvPr>
          <p:cNvSpPr/>
          <p:nvPr/>
        </p:nvSpPr>
        <p:spPr bwMode="auto">
          <a:xfrm>
            <a:off x="1904549" y="5661248"/>
            <a:ext cx="640871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9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475FF-BB9F-52B5-BDD3-F67F6BD013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7"/>
          <a:stretch/>
        </p:blipFill>
        <p:spPr>
          <a:xfrm>
            <a:off x="696000" y="1052736"/>
            <a:ext cx="10800000" cy="354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2DAC15-D39E-5E66-B317-7DCB0FA4547E}"/>
              </a:ext>
            </a:extLst>
          </p:cNvPr>
          <p:cNvSpPr/>
          <p:nvPr/>
        </p:nvSpPr>
        <p:spPr bwMode="auto">
          <a:xfrm>
            <a:off x="696000" y="2219787"/>
            <a:ext cx="7072795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2DAC15-D39E-5E66-B317-7DCB0FA4547E}"/>
              </a:ext>
            </a:extLst>
          </p:cNvPr>
          <p:cNvSpPr/>
          <p:nvPr/>
        </p:nvSpPr>
        <p:spPr bwMode="auto">
          <a:xfrm>
            <a:off x="1967544" y="3068960"/>
            <a:ext cx="6408712" cy="54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05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AB38D2-A606-F108-3B1E-6C2831F6DE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0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52DAC15-D39E-5E66-B317-7DCB0FA4547E}"/>
              </a:ext>
            </a:extLst>
          </p:cNvPr>
          <p:cNvSpPr/>
          <p:nvPr/>
        </p:nvSpPr>
        <p:spPr bwMode="auto">
          <a:xfrm>
            <a:off x="720000" y="2492896"/>
            <a:ext cx="7164069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52DAC15-D39E-5E66-B317-7DCB0FA4547E}"/>
              </a:ext>
            </a:extLst>
          </p:cNvPr>
          <p:cNvSpPr/>
          <p:nvPr/>
        </p:nvSpPr>
        <p:spPr bwMode="auto">
          <a:xfrm>
            <a:off x="2279576" y="3891473"/>
            <a:ext cx="640871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52DAC15-D39E-5E66-B317-7DCB0FA4547E}"/>
              </a:ext>
            </a:extLst>
          </p:cNvPr>
          <p:cNvSpPr/>
          <p:nvPr/>
        </p:nvSpPr>
        <p:spPr bwMode="auto">
          <a:xfrm>
            <a:off x="2304232" y="4828149"/>
            <a:ext cx="640871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95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FDB72-4383-2C68-03A9-497C1F5825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262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38BF77-33A8-925E-E91E-6D2E41CBB1FF}"/>
              </a:ext>
            </a:extLst>
          </p:cNvPr>
          <p:cNvSpPr/>
          <p:nvPr/>
        </p:nvSpPr>
        <p:spPr bwMode="auto">
          <a:xfrm>
            <a:off x="1271464" y="4516946"/>
            <a:ext cx="1995875" cy="394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920F1A-3EF5-DA59-2967-B23FDDCAB9FA}"/>
              </a:ext>
            </a:extLst>
          </p:cNvPr>
          <p:cNvSpPr/>
          <p:nvPr/>
        </p:nvSpPr>
        <p:spPr bwMode="auto">
          <a:xfrm>
            <a:off x="1517652" y="5357683"/>
            <a:ext cx="4434259" cy="300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0270E7-FC66-4E8C-1B2C-89D4B5D57D24}"/>
              </a:ext>
            </a:extLst>
          </p:cNvPr>
          <p:cNvSpPr/>
          <p:nvPr/>
        </p:nvSpPr>
        <p:spPr bwMode="auto">
          <a:xfrm>
            <a:off x="1517652" y="6121208"/>
            <a:ext cx="977948" cy="40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15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DE1B5-6466-5930-C332-DEB0CCB648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2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52DAC15-D39E-5E66-B317-7DCB0FA4547E}"/>
              </a:ext>
            </a:extLst>
          </p:cNvPr>
          <p:cNvSpPr/>
          <p:nvPr/>
        </p:nvSpPr>
        <p:spPr bwMode="auto">
          <a:xfrm>
            <a:off x="681905" y="3115100"/>
            <a:ext cx="7142288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52DAC15-D39E-5E66-B317-7DCB0FA4547E}"/>
              </a:ext>
            </a:extLst>
          </p:cNvPr>
          <p:cNvSpPr/>
          <p:nvPr/>
        </p:nvSpPr>
        <p:spPr bwMode="auto">
          <a:xfrm>
            <a:off x="720000" y="3933056"/>
            <a:ext cx="6408712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52DAC15-D39E-5E66-B317-7DCB0FA4547E}"/>
              </a:ext>
            </a:extLst>
          </p:cNvPr>
          <p:cNvSpPr/>
          <p:nvPr/>
        </p:nvSpPr>
        <p:spPr bwMode="auto">
          <a:xfrm>
            <a:off x="681905" y="5402194"/>
            <a:ext cx="6408712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77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BCCFB-100A-1FE4-6E83-5DD55D6B2F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9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404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E53F6-4821-4808-132C-EF7AA8D74E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91"/>
          <a:stretch/>
        </p:blipFill>
        <p:spPr>
          <a:xfrm>
            <a:off x="696000" y="672959"/>
            <a:ext cx="10800000" cy="274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63954C2-7939-E74F-767A-35A8E363CC0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83" y="3284984"/>
            <a:ext cx="10800000" cy="3398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1EFA6C-47BC-AA0A-FC2B-1845F8B21101}"/>
              </a:ext>
            </a:extLst>
          </p:cNvPr>
          <p:cNvSpPr/>
          <p:nvPr/>
        </p:nvSpPr>
        <p:spPr bwMode="auto">
          <a:xfrm>
            <a:off x="839416" y="3514064"/>
            <a:ext cx="9109171" cy="43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40DA0D-A69E-ED56-7EAB-A46C50D2882C}"/>
              </a:ext>
            </a:extLst>
          </p:cNvPr>
          <p:cNvSpPr/>
          <p:nvPr/>
        </p:nvSpPr>
        <p:spPr bwMode="auto">
          <a:xfrm>
            <a:off x="946818" y="4392207"/>
            <a:ext cx="10119985" cy="55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B0860C-257C-FCB6-5A6D-23D86B876E43}"/>
              </a:ext>
            </a:extLst>
          </p:cNvPr>
          <p:cNvSpPr/>
          <p:nvPr/>
        </p:nvSpPr>
        <p:spPr bwMode="auto">
          <a:xfrm>
            <a:off x="972187" y="5260804"/>
            <a:ext cx="9878592" cy="429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E38BA5-D7CE-4FCC-92C0-A546BAF30EBF}"/>
              </a:ext>
            </a:extLst>
          </p:cNvPr>
          <p:cNvSpPr/>
          <p:nvPr/>
        </p:nvSpPr>
        <p:spPr bwMode="auto">
          <a:xfrm>
            <a:off x="972187" y="6138946"/>
            <a:ext cx="2095238" cy="400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E53F6-4821-4808-132C-EF7AA8D74E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09"/>
          <a:stretch/>
        </p:blipFill>
        <p:spPr>
          <a:xfrm>
            <a:off x="767408" y="1124744"/>
            <a:ext cx="10800000" cy="1970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6A6C7E-17A1-5BED-0F22-391922CFE3CB}"/>
              </a:ext>
            </a:extLst>
          </p:cNvPr>
          <p:cNvSpPr/>
          <p:nvPr/>
        </p:nvSpPr>
        <p:spPr bwMode="auto">
          <a:xfrm>
            <a:off x="6472169" y="2352462"/>
            <a:ext cx="1255415" cy="40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18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ECE377-6C99-20C2-34DF-2BA9EE5D34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9B5BC0-7178-3FB7-140E-F6796A6CD40A}"/>
              </a:ext>
            </a:extLst>
          </p:cNvPr>
          <p:cNvSpPr/>
          <p:nvPr/>
        </p:nvSpPr>
        <p:spPr bwMode="auto">
          <a:xfrm>
            <a:off x="9900952" y="2117016"/>
            <a:ext cx="380952" cy="381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1281C7-668A-DBC6-B0A5-2E26C6D7A7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443075"/>
            <a:ext cx="10800000" cy="3602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222195D-101E-0FB9-F8AA-36338988DB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800000" cy="1751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102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961" y="1068881"/>
            <a:ext cx="751646" cy="53574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986851E-9F2B-19C1-F2CE-B737FDD24D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936" y="908720"/>
            <a:ext cx="10800000" cy="447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FCA2A2-CA0B-6529-2C4C-3BE53BF9014E}"/>
              </a:ext>
            </a:extLst>
          </p:cNvPr>
          <p:cNvSpPr/>
          <p:nvPr/>
        </p:nvSpPr>
        <p:spPr bwMode="auto">
          <a:xfrm>
            <a:off x="695400" y="1124744"/>
            <a:ext cx="10254000" cy="517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E80474-E1BF-EFD2-7365-730ADC5873B7}"/>
              </a:ext>
            </a:extLst>
          </p:cNvPr>
          <p:cNvSpPr/>
          <p:nvPr/>
        </p:nvSpPr>
        <p:spPr bwMode="auto">
          <a:xfrm>
            <a:off x="2457447" y="1947742"/>
            <a:ext cx="8491953" cy="66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10832B-15F6-AFE5-49C7-AE823EA5383A}"/>
              </a:ext>
            </a:extLst>
          </p:cNvPr>
          <p:cNvSpPr/>
          <p:nvPr/>
        </p:nvSpPr>
        <p:spPr bwMode="auto">
          <a:xfrm>
            <a:off x="1358840" y="2920040"/>
            <a:ext cx="9590560" cy="438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45263EE-7725-7405-3068-11DDE5B94944}"/>
              </a:ext>
            </a:extLst>
          </p:cNvPr>
          <p:cNvSpPr/>
          <p:nvPr/>
        </p:nvSpPr>
        <p:spPr bwMode="auto">
          <a:xfrm>
            <a:off x="1358840" y="3777949"/>
            <a:ext cx="2904761" cy="438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45263EE-7725-7405-3068-11DDE5B94944}"/>
              </a:ext>
            </a:extLst>
          </p:cNvPr>
          <p:cNvSpPr/>
          <p:nvPr/>
        </p:nvSpPr>
        <p:spPr bwMode="auto">
          <a:xfrm>
            <a:off x="1358839" y="4604631"/>
            <a:ext cx="6206185" cy="633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45263EE-7725-7405-3068-11DDE5B94944}"/>
              </a:ext>
            </a:extLst>
          </p:cNvPr>
          <p:cNvSpPr/>
          <p:nvPr/>
        </p:nvSpPr>
        <p:spPr bwMode="auto">
          <a:xfrm>
            <a:off x="1310719" y="2028276"/>
            <a:ext cx="1069729" cy="503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76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4" grpId="0" animBg="1"/>
      <p:bldP spid="22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B99EAC-3266-9785-0F0C-8F5C3A18C7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7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3984BF-43C9-254F-65B7-BFF6562F3834}"/>
              </a:ext>
            </a:extLst>
          </p:cNvPr>
          <p:cNvSpPr/>
          <p:nvPr/>
        </p:nvSpPr>
        <p:spPr bwMode="auto">
          <a:xfrm>
            <a:off x="4539047" y="4374646"/>
            <a:ext cx="209523" cy="381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3984BF-43C9-254F-65B7-BFF6562F3834}"/>
              </a:ext>
            </a:extLst>
          </p:cNvPr>
          <p:cNvSpPr/>
          <p:nvPr/>
        </p:nvSpPr>
        <p:spPr bwMode="auto">
          <a:xfrm>
            <a:off x="2999656" y="5589240"/>
            <a:ext cx="1008112" cy="453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54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92E7B6-3A4B-3ECA-7FE2-447B2547CB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0800000" cy="2456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245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3BA336-40E7-8365-9714-73422C3204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849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D394CA4-2F66-804F-C0EB-901A921ABCB0}"/>
              </a:ext>
            </a:extLst>
          </p:cNvPr>
          <p:cNvSpPr/>
          <p:nvPr/>
        </p:nvSpPr>
        <p:spPr bwMode="auto">
          <a:xfrm>
            <a:off x="767408" y="936769"/>
            <a:ext cx="6048672" cy="47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3D394CA4-2F66-804F-C0EB-901A921ABCB0}"/>
              </a:ext>
            </a:extLst>
          </p:cNvPr>
          <p:cNvSpPr/>
          <p:nvPr/>
        </p:nvSpPr>
        <p:spPr bwMode="auto">
          <a:xfrm>
            <a:off x="720000" y="1628800"/>
            <a:ext cx="8832384" cy="47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3D394CA4-2F66-804F-C0EB-901A921ABCB0}"/>
              </a:ext>
            </a:extLst>
          </p:cNvPr>
          <p:cNvSpPr/>
          <p:nvPr/>
        </p:nvSpPr>
        <p:spPr bwMode="auto">
          <a:xfrm>
            <a:off x="551384" y="2429601"/>
            <a:ext cx="5388528" cy="47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3D394CA4-2F66-804F-C0EB-901A921ABCB0}"/>
              </a:ext>
            </a:extLst>
          </p:cNvPr>
          <p:cNvSpPr/>
          <p:nvPr/>
        </p:nvSpPr>
        <p:spPr bwMode="auto">
          <a:xfrm>
            <a:off x="767408" y="3148092"/>
            <a:ext cx="8496944" cy="56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3D394CA4-2F66-804F-C0EB-901A921ABCB0}"/>
              </a:ext>
            </a:extLst>
          </p:cNvPr>
          <p:cNvSpPr/>
          <p:nvPr/>
        </p:nvSpPr>
        <p:spPr bwMode="auto">
          <a:xfrm>
            <a:off x="585811" y="4012602"/>
            <a:ext cx="8496944" cy="92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3D394CA4-2F66-804F-C0EB-901A921ABCB0}"/>
              </a:ext>
            </a:extLst>
          </p:cNvPr>
          <p:cNvSpPr/>
          <p:nvPr/>
        </p:nvSpPr>
        <p:spPr bwMode="auto">
          <a:xfrm>
            <a:off x="619703" y="5236738"/>
            <a:ext cx="8496944" cy="56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3D394CA4-2F66-804F-C0EB-901A921ABCB0}"/>
              </a:ext>
            </a:extLst>
          </p:cNvPr>
          <p:cNvSpPr/>
          <p:nvPr/>
        </p:nvSpPr>
        <p:spPr bwMode="auto">
          <a:xfrm>
            <a:off x="526271" y="5950601"/>
            <a:ext cx="8496944" cy="56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45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4ADFE0-986F-CBFF-96CA-88D0BC0BD4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120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CF92F4-DBAD-FAA1-9B85-2109C5FDE16C}"/>
              </a:ext>
            </a:extLst>
          </p:cNvPr>
          <p:cNvSpPr/>
          <p:nvPr/>
        </p:nvSpPr>
        <p:spPr bwMode="auto">
          <a:xfrm>
            <a:off x="9078426" y="4497662"/>
            <a:ext cx="328799" cy="354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9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AB810F-8C03-11C0-9232-7A4FF095D7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7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57DC28-1F67-1762-C9B0-4557F142A5BD}"/>
              </a:ext>
            </a:extLst>
          </p:cNvPr>
          <p:cNvSpPr/>
          <p:nvPr/>
        </p:nvSpPr>
        <p:spPr bwMode="auto">
          <a:xfrm>
            <a:off x="9881904" y="3000896"/>
            <a:ext cx="419047" cy="381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61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922124-A376-A8DE-F1AC-00A8856FC9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9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053333-D27B-251F-7FA0-D7DA26DF7AA3}"/>
              </a:ext>
            </a:extLst>
          </p:cNvPr>
          <p:cNvSpPr/>
          <p:nvPr/>
        </p:nvSpPr>
        <p:spPr bwMode="auto">
          <a:xfrm>
            <a:off x="9920000" y="1132789"/>
            <a:ext cx="361904" cy="400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05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E6CA9-AC1B-B8D6-01D5-62059042B2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2EB6AD-740C-BA60-2CD6-9FA741CEDC0B}"/>
              </a:ext>
            </a:extLst>
          </p:cNvPr>
          <p:cNvSpPr/>
          <p:nvPr/>
        </p:nvSpPr>
        <p:spPr bwMode="auto">
          <a:xfrm>
            <a:off x="9881904" y="1142385"/>
            <a:ext cx="419047" cy="381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18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4357E-E9E6-35FD-1D05-5DE3D472C8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2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121E60-6DB9-4F7D-6631-283B5C24E2F5}"/>
              </a:ext>
            </a:extLst>
          </p:cNvPr>
          <p:cNvSpPr/>
          <p:nvPr/>
        </p:nvSpPr>
        <p:spPr bwMode="auto">
          <a:xfrm>
            <a:off x="9929523" y="1161651"/>
            <a:ext cx="342858" cy="381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7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253CB-B6DB-9DEF-9973-6B0E8D10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7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303965-962A-CCFA-DD5F-03A5BD8B2E84}"/>
              </a:ext>
            </a:extLst>
          </p:cNvPr>
          <p:cNvSpPr/>
          <p:nvPr/>
        </p:nvSpPr>
        <p:spPr bwMode="auto">
          <a:xfrm>
            <a:off x="9967619" y="2135312"/>
            <a:ext cx="380952" cy="381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34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B42B5D-5945-E412-28BA-0F59F13302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D83510-5646-F083-E3A3-5CB092831C24}"/>
              </a:ext>
            </a:extLst>
          </p:cNvPr>
          <p:cNvSpPr/>
          <p:nvPr/>
        </p:nvSpPr>
        <p:spPr bwMode="auto">
          <a:xfrm>
            <a:off x="9977142" y="4019838"/>
            <a:ext cx="380952" cy="381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53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46</cp:revision>
  <dcterms:created xsi:type="dcterms:W3CDTF">2015-09-16T06:52:26Z</dcterms:created>
  <dcterms:modified xsi:type="dcterms:W3CDTF">2024-08-12T13:20:08Z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