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90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998982"/>
            <a:ext cx="10081120" cy="860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6C813-F2F2-487B-CF60-18871ED8C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69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D78EB-5ACA-3192-2D0D-7203D7BBF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55C99-EBF7-24C3-3C23-99CBA8E1034C}"/>
              </a:ext>
            </a:extLst>
          </p:cNvPr>
          <p:cNvSpPr/>
          <p:nvPr/>
        </p:nvSpPr>
        <p:spPr bwMode="auto">
          <a:xfrm>
            <a:off x="9424761" y="1076124"/>
            <a:ext cx="380952" cy="39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861048"/>
            <a:ext cx="3457007" cy="261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7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FFDBC-C792-35C1-B100-CEFBB98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74C51-26FA-FF5A-665D-1DB345422159}"/>
              </a:ext>
            </a:extLst>
          </p:cNvPr>
          <p:cNvSpPr/>
          <p:nvPr/>
        </p:nvSpPr>
        <p:spPr bwMode="auto">
          <a:xfrm>
            <a:off x="6529523" y="2029336"/>
            <a:ext cx="1571428" cy="514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41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B3398-44A7-DD80-7C1E-1F5CE43C2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05D437-581D-A8F2-F19C-67EAA6605891}"/>
              </a:ext>
            </a:extLst>
          </p:cNvPr>
          <p:cNvSpPr/>
          <p:nvPr/>
        </p:nvSpPr>
        <p:spPr bwMode="auto">
          <a:xfrm>
            <a:off x="5843808" y="3032300"/>
            <a:ext cx="3708575" cy="50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2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49D05-B26F-E1D8-6C8D-D6D764682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7A1FE7-15F9-1A2D-11F5-7CF8B1E42D35}"/>
              </a:ext>
            </a:extLst>
          </p:cNvPr>
          <p:cNvSpPr/>
          <p:nvPr/>
        </p:nvSpPr>
        <p:spPr bwMode="auto">
          <a:xfrm>
            <a:off x="6960096" y="2924944"/>
            <a:ext cx="41764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F92882-E765-204B-01E7-A2B1D7329E56}"/>
              </a:ext>
            </a:extLst>
          </p:cNvPr>
          <p:cNvSpPr/>
          <p:nvPr/>
        </p:nvSpPr>
        <p:spPr bwMode="auto">
          <a:xfrm>
            <a:off x="1559496" y="3933056"/>
            <a:ext cx="7272808" cy="49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3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261D6-13F7-925F-B034-1C9303663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BA35D9-7975-0542-4061-FB721B534472}"/>
              </a:ext>
            </a:extLst>
          </p:cNvPr>
          <p:cNvSpPr/>
          <p:nvPr/>
        </p:nvSpPr>
        <p:spPr bwMode="auto">
          <a:xfrm>
            <a:off x="7548571" y="2564905"/>
            <a:ext cx="2939917" cy="63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8B957-2067-D703-B5C1-C11AC59D6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237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C7A38-5DE0-1086-1C17-3910CEA29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6F516-9EE4-4615-1665-C706B3AF9A07}"/>
              </a:ext>
            </a:extLst>
          </p:cNvPr>
          <p:cNvSpPr/>
          <p:nvPr/>
        </p:nvSpPr>
        <p:spPr bwMode="auto">
          <a:xfrm>
            <a:off x="720000" y="1052736"/>
            <a:ext cx="3492017" cy="94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3390BA-C54F-57A0-0330-3CBCC77E3F14}"/>
              </a:ext>
            </a:extLst>
          </p:cNvPr>
          <p:cNvSpPr/>
          <p:nvPr/>
        </p:nvSpPr>
        <p:spPr bwMode="auto">
          <a:xfrm>
            <a:off x="681904" y="2432984"/>
            <a:ext cx="3901928" cy="39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77AA41-2829-AD99-3E7A-B203596D15A0}"/>
              </a:ext>
            </a:extLst>
          </p:cNvPr>
          <p:cNvSpPr/>
          <p:nvPr/>
        </p:nvSpPr>
        <p:spPr bwMode="auto">
          <a:xfrm>
            <a:off x="681904" y="3302352"/>
            <a:ext cx="3714285" cy="35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4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1353" y="3675579"/>
            <a:ext cx="1862844" cy="165637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A2C23CE-69C6-7E41-0BD0-89E1DED6E2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105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E6BB6-4AF3-EBD6-9A33-9EF1181E1807}"/>
              </a:ext>
            </a:extLst>
          </p:cNvPr>
          <p:cNvSpPr/>
          <p:nvPr/>
        </p:nvSpPr>
        <p:spPr bwMode="auto">
          <a:xfrm>
            <a:off x="9304212" y="3475091"/>
            <a:ext cx="285154" cy="356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21E0B-46B8-5FC5-49FE-DD8A165A8BBF}"/>
              </a:ext>
            </a:extLst>
          </p:cNvPr>
          <p:cNvSpPr/>
          <p:nvPr/>
        </p:nvSpPr>
        <p:spPr bwMode="auto">
          <a:xfrm>
            <a:off x="3467462" y="4322294"/>
            <a:ext cx="187132" cy="356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63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93959-859C-BF24-3F07-E8C51402B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499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719365" y="985451"/>
            <a:ext cx="4368524" cy="33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720000" y="1536870"/>
            <a:ext cx="3838423" cy="39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724657" y="2210014"/>
            <a:ext cx="4363231" cy="78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720685" y="3252171"/>
            <a:ext cx="3838423" cy="300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719364" y="3886548"/>
            <a:ext cx="3838423" cy="76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119336" y="4872905"/>
            <a:ext cx="3838423" cy="78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32A3D8C-E7D6-BE81-68FC-E4F8531FC5E1}"/>
              </a:ext>
            </a:extLst>
          </p:cNvPr>
          <p:cNvSpPr/>
          <p:nvPr/>
        </p:nvSpPr>
        <p:spPr bwMode="auto">
          <a:xfrm>
            <a:off x="335360" y="5877700"/>
            <a:ext cx="3838423" cy="732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0EADE-B0B7-5E63-D58F-BC7FC7654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A6DF1-6F81-4A5C-78AB-5F8845175AFD}"/>
              </a:ext>
            </a:extLst>
          </p:cNvPr>
          <p:cNvSpPr/>
          <p:nvPr/>
        </p:nvSpPr>
        <p:spPr bwMode="auto">
          <a:xfrm>
            <a:off x="9929523" y="1914795"/>
            <a:ext cx="333334" cy="38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FBE00-FBB8-5A1E-0978-6C77BED878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3"/>
          <a:stretch/>
        </p:blipFill>
        <p:spPr>
          <a:xfrm>
            <a:off x="720000" y="827999"/>
            <a:ext cx="9738382" cy="38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6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FBE00-FBB8-5A1E-0978-6C77BED878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/>
        </p:blipFill>
        <p:spPr>
          <a:xfrm>
            <a:off x="191344" y="1033099"/>
            <a:ext cx="10191224" cy="206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ADFE287F-91A0-15FE-8EE3-8EE441CEE7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95600"/>
            <a:ext cx="10297144" cy="151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92AE90-D4F0-06E9-62BB-9C9A8BBD61EB}"/>
              </a:ext>
            </a:extLst>
          </p:cNvPr>
          <p:cNvSpPr/>
          <p:nvPr/>
        </p:nvSpPr>
        <p:spPr bwMode="auto">
          <a:xfrm>
            <a:off x="840206" y="1200903"/>
            <a:ext cx="9216234" cy="57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92AE90-D4F0-06E9-62BB-9C9A8BBD61EB}"/>
              </a:ext>
            </a:extLst>
          </p:cNvPr>
          <p:cNvSpPr/>
          <p:nvPr/>
        </p:nvSpPr>
        <p:spPr bwMode="auto">
          <a:xfrm>
            <a:off x="987097" y="2137368"/>
            <a:ext cx="7848872" cy="96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467EE6-3F04-1E89-07CC-B8ADBE6ACD73}"/>
              </a:ext>
            </a:extLst>
          </p:cNvPr>
          <p:cNvSpPr/>
          <p:nvPr/>
        </p:nvSpPr>
        <p:spPr bwMode="auto">
          <a:xfrm>
            <a:off x="840206" y="3204125"/>
            <a:ext cx="9590560" cy="44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8554C36-62DD-4F87-6E7C-BEBBC5BA7A14}"/>
              </a:ext>
            </a:extLst>
          </p:cNvPr>
          <p:cNvSpPr/>
          <p:nvPr/>
        </p:nvSpPr>
        <p:spPr bwMode="auto">
          <a:xfrm>
            <a:off x="874304" y="3988956"/>
            <a:ext cx="7214296" cy="44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6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6E692-1E71-31AE-EB8F-55698675E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13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03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E8258-4386-686B-5AC9-F46E98DA2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AC61E-87C9-035E-A19C-A42079109DAF}"/>
              </a:ext>
            </a:extLst>
          </p:cNvPr>
          <p:cNvSpPr/>
          <p:nvPr/>
        </p:nvSpPr>
        <p:spPr bwMode="auto">
          <a:xfrm>
            <a:off x="2262857" y="1991292"/>
            <a:ext cx="2952380" cy="41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21B51-AC01-A36F-AFB7-D0B5303ABA36}"/>
              </a:ext>
            </a:extLst>
          </p:cNvPr>
          <p:cNvSpPr/>
          <p:nvPr/>
        </p:nvSpPr>
        <p:spPr bwMode="auto">
          <a:xfrm>
            <a:off x="3900952" y="3745768"/>
            <a:ext cx="2961904" cy="41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96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B6EB6-2292-EDA9-C814-5913FDA5F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E6F583-1A2D-A58D-6031-8081EDC738AB}"/>
              </a:ext>
            </a:extLst>
          </p:cNvPr>
          <p:cNvSpPr/>
          <p:nvPr/>
        </p:nvSpPr>
        <p:spPr bwMode="auto">
          <a:xfrm>
            <a:off x="720000" y="2773980"/>
            <a:ext cx="8400336" cy="583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4529AA-F2DC-95FC-16CC-023B3D6D6973}"/>
              </a:ext>
            </a:extLst>
          </p:cNvPr>
          <p:cNvSpPr/>
          <p:nvPr/>
        </p:nvSpPr>
        <p:spPr bwMode="auto">
          <a:xfrm>
            <a:off x="681904" y="4405171"/>
            <a:ext cx="3114285" cy="37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9E98E2-B849-2063-9CA7-B41E655A4750}"/>
              </a:ext>
            </a:extLst>
          </p:cNvPr>
          <p:cNvSpPr/>
          <p:nvPr/>
        </p:nvSpPr>
        <p:spPr bwMode="auto">
          <a:xfrm>
            <a:off x="681904" y="5168301"/>
            <a:ext cx="4961904" cy="44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1E6F583-1A2D-A58D-6031-8081EDC738AB}"/>
              </a:ext>
            </a:extLst>
          </p:cNvPr>
          <p:cNvSpPr/>
          <p:nvPr/>
        </p:nvSpPr>
        <p:spPr bwMode="auto">
          <a:xfrm>
            <a:off x="681904" y="3456590"/>
            <a:ext cx="7666760" cy="583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97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10FB8-E9A7-8751-9AC0-A31C0AE92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382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698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AF3A8-3AAC-7394-53F3-9F20B1AFC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457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9798B-A35F-30FF-60EB-2ED2AAB1FDB3}"/>
              </a:ext>
            </a:extLst>
          </p:cNvPr>
          <p:cNvSpPr/>
          <p:nvPr/>
        </p:nvSpPr>
        <p:spPr bwMode="auto">
          <a:xfrm>
            <a:off x="2034285" y="1895008"/>
            <a:ext cx="590476" cy="39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30C5F-8612-03DD-7383-0E8AF95C4FDE}"/>
              </a:ext>
            </a:extLst>
          </p:cNvPr>
          <p:cNvSpPr/>
          <p:nvPr/>
        </p:nvSpPr>
        <p:spPr bwMode="auto">
          <a:xfrm>
            <a:off x="2643808" y="2734144"/>
            <a:ext cx="2732111" cy="41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0DF29B-FA5E-AA05-B0B8-01451CB7964E}"/>
              </a:ext>
            </a:extLst>
          </p:cNvPr>
          <p:cNvSpPr/>
          <p:nvPr/>
        </p:nvSpPr>
        <p:spPr bwMode="auto">
          <a:xfrm>
            <a:off x="2034285" y="4536378"/>
            <a:ext cx="590476" cy="47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437112"/>
            <a:ext cx="4032448" cy="225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8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B582E-FAE2-8224-9C9A-0F32FD876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459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ECD7B2-56AB-EF55-3570-A2C51B9949D3}"/>
              </a:ext>
            </a:extLst>
          </p:cNvPr>
          <p:cNvSpPr/>
          <p:nvPr/>
        </p:nvSpPr>
        <p:spPr bwMode="auto">
          <a:xfrm>
            <a:off x="696000" y="1674290"/>
            <a:ext cx="8184312" cy="61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ECD7B2-56AB-EF55-3570-A2C51B9949D3}"/>
              </a:ext>
            </a:extLst>
          </p:cNvPr>
          <p:cNvSpPr/>
          <p:nvPr/>
        </p:nvSpPr>
        <p:spPr bwMode="auto">
          <a:xfrm>
            <a:off x="657904" y="2434519"/>
            <a:ext cx="7488832" cy="61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145481-3455-AA81-B961-8793811AFFF2}"/>
              </a:ext>
            </a:extLst>
          </p:cNvPr>
          <p:cNvSpPr/>
          <p:nvPr/>
        </p:nvSpPr>
        <p:spPr bwMode="auto">
          <a:xfrm>
            <a:off x="657904" y="3276307"/>
            <a:ext cx="9806584" cy="4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060" y="4792582"/>
            <a:ext cx="3607148" cy="201329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145481-3455-AA81-B961-8793811AFFF2}"/>
              </a:ext>
            </a:extLst>
          </p:cNvPr>
          <p:cNvSpPr/>
          <p:nvPr/>
        </p:nvSpPr>
        <p:spPr bwMode="auto">
          <a:xfrm>
            <a:off x="657904" y="4085390"/>
            <a:ext cx="9806584" cy="4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37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E4D06-6959-D340-A4D8-2123C5D9B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F59A0-D134-2EF9-34C0-E637B995695F}"/>
              </a:ext>
            </a:extLst>
          </p:cNvPr>
          <p:cNvSpPr/>
          <p:nvPr/>
        </p:nvSpPr>
        <p:spPr bwMode="auto">
          <a:xfrm>
            <a:off x="9920000" y="2077132"/>
            <a:ext cx="361904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59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5E3D0-8E09-32F7-E949-837394A6F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B864F5-A4F7-3E27-6320-210C42FEA902}"/>
              </a:ext>
            </a:extLst>
          </p:cNvPr>
          <p:cNvSpPr/>
          <p:nvPr/>
        </p:nvSpPr>
        <p:spPr bwMode="auto">
          <a:xfrm>
            <a:off x="9910476" y="2898839"/>
            <a:ext cx="361904" cy="391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1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0C4F5-239E-25C2-999A-F66B4DF9E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12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05980-FD16-39A4-D4C1-13689952E66C}"/>
              </a:ext>
            </a:extLst>
          </p:cNvPr>
          <p:cNvSpPr/>
          <p:nvPr/>
        </p:nvSpPr>
        <p:spPr bwMode="auto">
          <a:xfrm>
            <a:off x="9382448" y="4451556"/>
            <a:ext cx="405208" cy="36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9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FD539-C2D0-112D-250C-5490AB9AF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268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3093D-B179-7F8B-3808-80E340DF4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307D8-1ADC-4EBF-419C-F1BFCF49056A}"/>
              </a:ext>
            </a:extLst>
          </p:cNvPr>
          <p:cNvSpPr/>
          <p:nvPr/>
        </p:nvSpPr>
        <p:spPr bwMode="auto">
          <a:xfrm>
            <a:off x="9405714" y="980751"/>
            <a:ext cx="333333" cy="381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2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65EFA-A861-D178-1FB1-DF7A98E49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938EB3-EE4A-C6B7-C0D4-07B87F41A6A8}"/>
              </a:ext>
            </a:extLst>
          </p:cNvPr>
          <p:cNvSpPr/>
          <p:nvPr/>
        </p:nvSpPr>
        <p:spPr bwMode="auto">
          <a:xfrm>
            <a:off x="9929523" y="1324039"/>
            <a:ext cx="342858" cy="391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D16EA4-17B1-7485-86A3-ADB4F6FB61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068960"/>
            <a:ext cx="10800000" cy="28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8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7DEE2-FC16-633C-5064-3BA4CD654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73E277-C4C0-FCEC-6C6D-81CA9D7C142C}"/>
              </a:ext>
            </a:extLst>
          </p:cNvPr>
          <p:cNvSpPr/>
          <p:nvPr/>
        </p:nvSpPr>
        <p:spPr bwMode="auto">
          <a:xfrm>
            <a:off x="9986666" y="2076151"/>
            <a:ext cx="342857" cy="39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1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49</cp:revision>
  <dcterms:created xsi:type="dcterms:W3CDTF">2015-09-16T06:52:26Z</dcterms:created>
  <dcterms:modified xsi:type="dcterms:W3CDTF">2024-08-12T13:22:21Z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