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4" r:id="rId6"/>
    <p:sldId id="377" r:id="rId7"/>
    <p:sldId id="379" r:id="rId8"/>
    <p:sldId id="380" r:id="rId9"/>
    <p:sldId id="381" r:id="rId10"/>
    <p:sldId id="384" r:id="rId11"/>
    <p:sldId id="388" r:id="rId12"/>
    <p:sldId id="392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yt_shape_12293"/>
          <p:cNvSpPr txBox="1"/>
          <p:nvPr/>
        </p:nvSpPr>
        <p:spPr>
          <a:xfrm>
            <a:off x="5447928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294" name="yt_image_12294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6" name="yt_shape_12296"/>
          <p:cNvSpPr txBox="1"/>
          <p:nvPr/>
        </p:nvSpPr>
        <p:spPr>
          <a:xfrm>
            <a:off x="540119" y="191156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用具体数值代替代数式中的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按照代数式指明的运算计算出的结果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c387,isEnd"/>
              </a:rPr>
              <a:t>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作代数式的值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求代数式的值的步骤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即用数值代替代数式里的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即按照代数式中的运算过程计算出结果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709CD3-E4C3-18D8-7D72-D4B97CA19BF3}"/>
              </a:ext>
            </a:extLst>
          </p:cNvPr>
          <p:cNvSpPr txBox="1"/>
          <p:nvPr/>
        </p:nvSpPr>
        <p:spPr>
          <a:xfrm>
            <a:off x="47935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8F1218-DE4F-4D87-985B-6EB307F9CED9}"/>
              </a:ext>
            </a:extLst>
          </p:cNvPr>
          <p:cNvSpPr txBox="1"/>
          <p:nvPr/>
        </p:nvSpPr>
        <p:spPr>
          <a:xfrm>
            <a:off x="5784108" y="32912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1" name="yt_shape_1236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人在运动时的心跳速率和人的年龄有关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918d"/>
              </a:rPr>
              <a:t>表示一个人的年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表示正常情况下这个人在运动时所能承受的每分钟心跳的最高次数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e40a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4fb6e"/>
              </a:rPr>
              <a:t>岁的学生在运动时所能承受的每分钟心跳的最高次数是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正常情况下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5_503f0"/>
              </a:rPr>
              <a:t>岁的学生在运动时所能承受的每分钟心跳的最高次数约是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2603F8-A87B-562C-96EE-F435C60C03CB}"/>
              </a:ext>
            </a:extLst>
          </p:cNvPr>
          <p:cNvSpPr txBox="1"/>
          <p:nvPr/>
        </p:nvSpPr>
        <p:spPr>
          <a:xfrm>
            <a:off x="450108" y="3230634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F87269-A0DD-BFAE-44ED-638D661C4480}"/>
              </a:ext>
            </a:extLst>
          </p:cNvPr>
          <p:cNvSpPr txBox="1"/>
          <p:nvPr/>
        </p:nvSpPr>
        <p:spPr>
          <a:xfrm>
            <a:off x="450108" y="370612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正常情况下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5_503f0"/>
              </a:rPr>
              <a:t>岁的学生在运动时所能承受的每分钟心跳的最高次数约是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46176C-1E0A-AF30-B487-A98421D65E3E}"/>
              </a:ext>
            </a:extLst>
          </p:cNvPr>
          <p:cNvSpPr txBox="1"/>
          <p:nvPr/>
        </p:nvSpPr>
        <p:spPr>
          <a:xfrm>
            <a:off x="450108" y="41816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4" name="yt_shape_12364"/>
          <p:cNvSpPr txBox="1"/>
          <p:nvPr/>
        </p:nvSpPr>
        <p:spPr>
          <a:xfrm>
            <a:off x="540000" y="900000"/>
            <a:ext cx="10772180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岁的人在运动时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秒心跳的次数为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他有危险吗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没有危险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所以他没有危险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FDE501-C21B-3C43-CFF1-6C04BA2CBF25}"/>
              </a:ext>
            </a:extLst>
          </p:cNvPr>
          <p:cNvSpPr txBox="1"/>
          <p:nvPr/>
        </p:nvSpPr>
        <p:spPr>
          <a:xfrm>
            <a:off x="449989" y="132868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没有危险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C64DF6-1A30-0274-3B82-0340BB57F91E}"/>
              </a:ext>
            </a:extLst>
          </p:cNvPr>
          <p:cNvSpPr txBox="1"/>
          <p:nvPr/>
        </p:nvSpPr>
        <p:spPr>
          <a:xfrm>
            <a:off x="449989" y="1804170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D7E5B7-C7BB-F31C-83C8-1741202E22B6}"/>
              </a:ext>
            </a:extLst>
          </p:cNvPr>
          <p:cNvSpPr txBox="1"/>
          <p:nvPr/>
        </p:nvSpPr>
        <p:spPr>
          <a:xfrm>
            <a:off x="449989" y="2279658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C36653-8992-7CD8-7EC9-8407918FF5C8}"/>
              </a:ext>
            </a:extLst>
          </p:cNvPr>
          <p:cNvSpPr txBox="1"/>
          <p:nvPr/>
        </p:nvSpPr>
        <p:spPr>
          <a:xfrm>
            <a:off x="449989" y="2755146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所以他没有危险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66" name="yt_image_123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" name="yt_shape_12369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对任意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f833"/>
              </a:rPr>
              <a:t>＋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70" name="yt_shape_12370"/>
          <p:cNvSpPr txBox="1"/>
          <p:nvPr/>
        </p:nvSpPr>
        <p:spPr>
          <a:xfrm>
            <a:off x="540000" y="2557018"/>
            <a:ext cx="70596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71" name="yt_shape_12371"/>
          <p:cNvSpPr txBox="1"/>
          <p:nvPr/>
        </p:nvSpPr>
        <p:spPr>
          <a:xfrm>
            <a:off x="540000" y="3036321"/>
            <a:ext cx="36901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372" name="yt_shape_12372"/>
          <p:cNvSpPr txBox="1"/>
          <p:nvPr/>
        </p:nvSpPr>
        <p:spPr>
          <a:xfrm>
            <a:off x="540000" y="3515624"/>
            <a:ext cx="5677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D2FCC-D624-C93C-07C5-3EDD1B035D5E}"/>
              </a:ext>
            </a:extLst>
          </p:cNvPr>
          <p:cNvSpPr txBox="1"/>
          <p:nvPr/>
        </p:nvSpPr>
        <p:spPr>
          <a:xfrm>
            <a:off x="6069739" y="251021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5CB6C3-2507-4F9E-2BD1-32F17014D395}"/>
              </a:ext>
            </a:extLst>
          </p:cNvPr>
          <p:cNvSpPr txBox="1"/>
          <p:nvPr/>
        </p:nvSpPr>
        <p:spPr>
          <a:xfrm>
            <a:off x="3037614" y="298951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1B9AC8-9168-AD50-8C92-1CDED0F27F96}"/>
              </a:ext>
            </a:extLst>
          </p:cNvPr>
          <p:cNvSpPr txBox="1"/>
          <p:nvPr/>
        </p:nvSpPr>
        <p:spPr>
          <a:xfrm>
            <a:off x="5463314" y="346881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3" name="yt_shape_12373"/>
          <p:cNvSpPr txBox="1"/>
          <p:nvPr/>
        </p:nvSpPr>
        <p:spPr>
          <a:xfrm>
            <a:off x="540000" y="900000"/>
            <a:ext cx="1092606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中的两个代数式的值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你发现了什么结论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中你发现的结论计算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09465E-8B3A-2CC2-6B25-06969200D5F6}"/>
              </a:ext>
            </a:extLst>
          </p:cNvPr>
          <p:cNvSpPr txBox="1"/>
          <p:nvPr/>
        </p:nvSpPr>
        <p:spPr>
          <a:xfrm>
            <a:off x="449989" y="1804170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9B9690-0BBE-CC3E-E85E-D33CEFB3E2C6}"/>
              </a:ext>
            </a:extLst>
          </p:cNvPr>
          <p:cNvSpPr txBox="1"/>
          <p:nvPr/>
        </p:nvSpPr>
        <p:spPr>
          <a:xfrm>
            <a:off x="449989" y="2279658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F1D479-0244-663A-3FBD-9ED09CD571CE}"/>
              </a:ext>
            </a:extLst>
          </p:cNvPr>
          <p:cNvSpPr txBox="1"/>
          <p:nvPr/>
        </p:nvSpPr>
        <p:spPr>
          <a:xfrm>
            <a:off x="449989" y="2755146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4D33D4-5D4F-BFA3-D68F-1A18DD1DA7B6}"/>
              </a:ext>
            </a:extLst>
          </p:cNvPr>
          <p:cNvSpPr txBox="1"/>
          <p:nvPr/>
        </p:nvSpPr>
        <p:spPr>
          <a:xfrm>
            <a:off x="449989" y="3706122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79859D-37FC-ED53-CCE5-0B3A3848D24C}"/>
              </a:ext>
            </a:extLst>
          </p:cNvPr>
          <p:cNvSpPr txBox="1"/>
          <p:nvPr/>
        </p:nvSpPr>
        <p:spPr>
          <a:xfrm>
            <a:off x="449989" y="4657098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8AC33D-4105-2476-00F4-1598D6081012}"/>
              </a:ext>
            </a:extLst>
          </p:cNvPr>
          <p:cNvSpPr txBox="1"/>
          <p:nvPr/>
        </p:nvSpPr>
        <p:spPr>
          <a:xfrm>
            <a:off x="2423592" y="5132586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068BDF-936E-CCF9-9115-661DF23C10F5}"/>
              </a:ext>
            </a:extLst>
          </p:cNvPr>
          <p:cNvSpPr txBox="1"/>
          <p:nvPr/>
        </p:nvSpPr>
        <p:spPr>
          <a:xfrm>
            <a:off x="2423592" y="56080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300" name="yt_image_12300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03" name="yt_shape_12303"/>
              <p:cNvSpPr txBox="1"/>
              <p:nvPr/>
            </p:nvSpPr>
            <p:spPr>
              <a:xfrm>
                <a:off x="540000" y="1353857"/>
                <a:ext cx="10310515" cy="36460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关键是正确代入数值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遇到负数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要添加括号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当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03" name="yt_shape_12303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10310515" cy="3646063"/>
              </a:xfrm>
              <a:prstGeom prst="rect">
                <a:avLst/>
              </a:prstGeom>
              <a:blipFill>
                <a:blip r:embed="rId3"/>
                <a:stretch>
                  <a:fillRect l="-1833" r="-828" b="-1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4" name="yt_shape_1231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13" name="yt_image_1231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6" name="yt_shape_12316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317" name="yt_shape_12317"/>
          <p:cNvSpPr txBox="1"/>
          <p:nvPr/>
        </p:nvSpPr>
        <p:spPr>
          <a:xfrm>
            <a:off x="540000" y="2102862"/>
            <a:ext cx="83243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8" name="yt_table_123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414699"/>
              </p:ext>
            </p:extLst>
          </p:nvPr>
        </p:nvGraphicFramePr>
        <p:xfrm>
          <a:off x="540056" y="2582165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20" name="yt_shape_12320"/>
              <p:cNvSpPr txBox="1"/>
              <p:nvPr/>
            </p:nvSpPr>
            <p:spPr>
              <a:xfrm>
                <a:off x="540000" y="3108336"/>
                <a:ext cx="5053306" cy="6960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不可取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320" name="yt_shape_1232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8336"/>
                <a:ext cx="5053306" cy="696088"/>
              </a:xfrm>
              <a:prstGeom prst="rect">
                <a:avLst/>
              </a:prstGeom>
              <a:blipFill>
                <a:blip r:embed="rId3"/>
                <a:stretch>
                  <a:fillRect l="-3739" r="-2654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22" name="yt_table_123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652661"/>
              </p:ext>
            </p:extLst>
          </p:nvPr>
        </p:nvGraphicFramePr>
        <p:xfrm>
          <a:off x="540056" y="3855212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sp>
        <p:nvSpPr>
          <p:cNvPr id="12324" name="yt_shape_12324"/>
          <p:cNvSpPr txBox="1"/>
          <p:nvPr/>
        </p:nvSpPr>
        <p:spPr>
          <a:xfrm>
            <a:off x="540000" y="4381383"/>
            <a:ext cx="7801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25" name="yt_table_123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427213"/>
              </p:ext>
            </p:extLst>
          </p:nvPr>
        </p:nvGraphicFramePr>
        <p:xfrm>
          <a:off x="540056" y="4860686"/>
          <a:ext cx="67586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sp>
        <p:nvSpPr>
          <p:cNvPr id="12327" name="yt_shape_12327"/>
          <p:cNvSpPr txBox="1"/>
          <p:nvPr/>
        </p:nvSpPr>
        <p:spPr>
          <a:xfrm>
            <a:off x="540000" y="5862240"/>
            <a:ext cx="80406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99431">
            <a:extLst>
              <a:ext uri="{FF2B5EF4-FFF2-40B4-BE49-F238E27FC236}">
                <a16:creationId xmlns:a16="http://schemas.microsoft.com/office/drawing/2014/main" id="{95963570-B6A1-8D43-88E6-2F0B36A0B4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EF7FB7-BF00-3D1E-55AB-2D087965DCF4}"/>
              </a:ext>
            </a:extLst>
          </p:cNvPr>
          <p:cNvSpPr txBox="1"/>
          <p:nvPr/>
        </p:nvSpPr>
        <p:spPr>
          <a:xfrm>
            <a:off x="786361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CECA1B-FD8B-FC75-F29B-B74D3615130F}"/>
              </a:ext>
            </a:extLst>
          </p:cNvPr>
          <p:cNvSpPr txBox="1"/>
          <p:nvPr/>
        </p:nvSpPr>
        <p:spPr>
          <a:xfrm>
            <a:off x="4641624" y="3061530"/>
            <a:ext cx="3832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3B2CBE-E265-D750-EC8C-0A1FB5360A9F}"/>
              </a:ext>
            </a:extLst>
          </p:cNvPr>
          <p:cNvSpPr txBox="1"/>
          <p:nvPr/>
        </p:nvSpPr>
        <p:spPr>
          <a:xfrm>
            <a:off x="7346089" y="43345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35C5EE-483B-ABFC-D6A0-F12E176343BC}"/>
              </a:ext>
            </a:extLst>
          </p:cNvPr>
          <p:cNvSpPr txBox="1"/>
          <p:nvPr/>
        </p:nvSpPr>
        <p:spPr>
          <a:xfrm>
            <a:off x="7803289" y="58154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28" name="yt_shape_12328"/>
              <p:cNvSpPr txBox="1"/>
              <p:nvPr/>
            </p:nvSpPr>
            <p:spPr>
              <a:xfrm>
                <a:off x="540000" y="900000"/>
                <a:ext cx="7963719" cy="3952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28" name="yt_shape_12328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63719" cy="3952621"/>
              </a:xfrm>
              <a:prstGeom prst="rect">
                <a:avLst/>
              </a:prstGeom>
              <a:blipFill>
                <a:blip r:embed="rId2"/>
                <a:stretch>
                  <a:fillRect l="-2374" t="-1389" r="-1531" b="-3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3BAD4CA-F858-8907-ACAE-50FCB711ED50}"/>
              </a:ext>
            </a:extLst>
          </p:cNvPr>
          <p:cNvSpPr txBox="1"/>
          <p:nvPr/>
        </p:nvSpPr>
        <p:spPr>
          <a:xfrm>
            <a:off x="449989" y="2082554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113E3B-F357-7703-6FF1-4D88AF1C81D9}"/>
                  </a:ext>
                </a:extLst>
              </p:cNvPr>
              <p:cNvSpPr txBox="1"/>
              <p:nvPr/>
            </p:nvSpPr>
            <p:spPr>
              <a:xfrm>
                <a:off x="449989" y="2558042"/>
                <a:ext cx="3943667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20113E3B-F357-7703-6FF1-4D88AF1C8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8042"/>
                <a:ext cx="3943667" cy="927812"/>
              </a:xfrm>
              <a:prstGeom prst="rect">
                <a:avLst/>
              </a:prstGeom>
              <a:blipFill>
                <a:blip r:embed="rId3"/>
                <a:stretch>
                  <a:fillRect l="-2473" r="-2473" b="-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05B52AC-2E37-D46E-6CE1-27600E3E93D1}"/>
              </a:ext>
            </a:extLst>
          </p:cNvPr>
          <p:cNvSpPr txBox="1"/>
          <p:nvPr/>
        </p:nvSpPr>
        <p:spPr>
          <a:xfrm>
            <a:off x="449989" y="3867730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810234-4658-23A7-FDD8-A8B59CAD5EA4}"/>
              </a:ext>
            </a:extLst>
          </p:cNvPr>
          <p:cNvSpPr txBox="1"/>
          <p:nvPr/>
        </p:nvSpPr>
        <p:spPr>
          <a:xfrm>
            <a:off x="449989" y="4343218"/>
            <a:ext cx="70190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数值转换机</a:t>
            </a:r>
          </a:p>
        </p:txBody>
      </p:sp>
      <p:sp>
        <p:nvSpPr>
          <p:cNvPr id="12336" name="yt_shape_12336"/>
          <p:cNvSpPr txBox="1"/>
          <p:nvPr/>
        </p:nvSpPr>
        <p:spPr>
          <a:xfrm>
            <a:off x="540000" y="1399565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这是一个数值转换机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根据输出的结果可推断出其转换步骤是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8" name="yt_table_123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19031"/>
              </p:ext>
            </p:extLst>
          </p:nvPr>
        </p:nvGraphicFramePr>
        <p:xfrm>
          <a:off x="540056" y="1878868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最后除以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pic>
        <p:nvPicPr>
          <p:cNvPr id="12337" name="yt_image_12337_skip" title="H_59.1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2348880"/>
            <a:ext cx="3239658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399502">
            <a:extLst>
              <a:ext uri="{FF2B5EF4-FFF2-40B4-BE49-F238E27FC236}">
                <a16:creationId xmlns:a16="http://schemas.microsoft.com/office/drawing/2014/main" id="{0B3DB026-65F0-E3C0-EA10-61D84D7CF7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4DC9F1-5068-5270-DF51-8356BB85C4E4}"/>
              </a:ext>
            </a:extLst>
          </p:cNvPr>
          <p:cNvSpPr txBox="1"/>
          <p:nvPr/>
        </p:nvSpPr>
        <p:spPr>
          <a:xfrm>
            <a:off x="10584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代入数值时漏掉负号而出错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2F1136-C929-F794-F2C5-93721B4CDA56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代入数值时漏掉负号而出错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1" name="yt_shape_12341"/>
          <p:cNvSpPr txBox="1"/>
          <p:nvPr/>
        </p:nvSpPr>
        <p:spPr>
          <a:xfrm>
            <a:off x="540000" y="900000"/>
            <a:ext cx="687047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96A755-7434-20E1-BE8F-B833BF6B52CA}"/>
              </a:ext>
            </a:extLst>
          </p:cNvPr>
          <p:cNvSpPr txBox="1"/>
          <p:nvPr/>
        </p:nvSpPr>
        <p:spPr>
          <a:xfrm>
            <a:off x="449989" y="1328682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C640B4-D5B1-CB09-2011-4C7C1F962912}"/>
              </a:ext>
            </a:extLst>
          </p:cNvPr>
          <p:cNvSpPr txBox="1"/>
          <p:nvPr/>
        </p:nvSpPr>
        <p:spPr>
          <a:xfrm>
            <a:off x="449989" y="1804170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260DB9-FA1E-F24A-ED95-AC0F5D6BD55D}"/>
              </a:ext>
            </a:extLst>
          </p:cNvPr>
          <p:cNvSpPr txBox="1"/>
          <p:nvPr/>
        </p:nvSpPr>
        <p:spPr>
          <a:xfrm>
            <a:off x="1055440" y="227965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8437BC-9C0E-499B-D24F-E77B5E4F7AB9}"/>
              </a:ext>
            </a:extLst>
          </p:cNvPr>
          <p:cNvSpPr txBox="1"/>
          <p:nvPr/>
        </p:nvSpPr>
        <p:spPr>
          <a:xfrm>
            <a:off x="1055440" y="275514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4" name="yt_shape_1234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43" name="yt_image_12343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46" name="yt_shape_12346"/>
              <p:cNvSpPr txBox="1"/>
              <p:nvPr/>
            </p:nvSpPr>
            <p:spPr>
              <a:xfrm>
                <a:off x="540120" y="1591869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淄博市中考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4ef9"/>
                  </a:rPr>
                  <a:t>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个代数式的值是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46" name="yt_shape_1234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48" name="yt_table_123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575738"/>
              </p:ext>
            </p:extLst>
          </p:nvPr>
        </p:nvGraphicFramePr>
        <p:xfrm>
          <a:off x="540056" y="274917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sp>
        <p:nvSpPr>
          <p:cNvPr id="12350" name="yt_shape_12350"/>
          <p:cNvSpPr txBox="1"/>
          <p:nvPr/>
        </p:nvSpPr>
        <p:spPr>
          <a:xfrm>
            <a:off x="540000" y="3275349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能使输出的结果为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52" name="yt_table_1235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559170"/>
              </p:ext>
            </p:extLst>
          </p:nvPr>
        </p:nvGraphicFramePr>
        <p:xfrm>
          <a:off x="540056" y="3754652"/>
          <a:ext cx="744759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3228975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12351" name="yt_image_12351_skip" title="H_103.208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3556" y="3906345"/>
            <a:ext cx="4313872" cy="13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748EEE-889F-C379-F7C4-FF18D342315D}"/>
              </a:ext>
            </a:extLst>
          </p:cNvPr>
          <p:cNvSpPr txBox="1"/>
          <p:nvPr/>
        </p:nvSpPr>
        <p:spPr>
          <a:xfrm>
            <a:off x="3193309" y="22165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D35A83-852B-55E7-728C-B1A59F380EC9}"/>
              </a:ext>
            </a:extLst>
          </p:cNvPr>
          <p:cNvSpPr txBox="1"/>
          <p:nvPr/>
        </p:nvSpPr>
        <p:spPr>
          <a:xfrm>
            <a:off x="10279789" y="32285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54" name="yt_shape_12354"/>
              <p:cNvSpPr txBox="1"/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已知代数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该代数式的值为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354" name="yt_shape_12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757B129-E53F-3BC0-CBF1-63D8064C9918}"/>
              </a:ext>
            </a:extLst>
          </p:cNvPr>
          <p:cNvSpPr txBox="1"/>
          <p:nvPr/>
        </p:nvSpPr>
        <p:spPr>
          <a:xfrm>
            <a:off x="10851027" y="853194"/>
            <a:ext cx="6372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acc8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357" name="yt_shape_12357"/>
          <p:cNvSpPr txBox="1"/>
          <p:nvPr/>
        </p:nvSpPr>
        <p:spPr>
          <a:xfrm>
            <a:off x="540000" y="2106247"/>
            <a:ext cx="704199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该代数式的值为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F38A09-342E-1195-459C-C7EE1DA2A177}"/>
              </a:ext>
            </a:extLst>
          </p:cNvPr>
          <p:cNvSpPr txBox="1"/>
          <p:nvPr/>
        </p:nvSpPr>
        <p:spPr>
          <a:xfrm>
            <a:off x="449989" y="2534929"/>
            <a:ext cx="660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628199-2153-8CC2-35BF-6E5407FC56FF}"/>
              </a:ext>
            </a:extLst>
          </p:cNvPr>
          <p:cNvSpPr txBox="1"/>
          <p:nvPr/>
        </p:nvSpPr>
        <p:spPr>
          <a:xfrm>
            <a:off x="449989" y="3010417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AC5B88-FDA0-A7A9-9FA2-3625CEFE51A4}"/>
              </a:ext>
            </a:extLst>
          </p:cNvPr>
          <p:cNvSpPr txBox="1"/>
          <p:nvPr/>
        </p:nvSpPr>
        <p:spPr>
          <a:xfrm>
            <a:off x="449989" y="3961393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0A8951-EE81-A30F-2FEC-9A0563C0FFF9}"/>
              </a:ext>
            </a:extLst>
          </p:cNvPr>
          <p:cNvSpPr txBox="1"/>
          <p:nvPr/>
        </p:nvSpPr>
        <p:spPr>
          <a:xfrm>
            <a:off x="449989" y="4436881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4DDA68-2DE7-08AC-D855-D31B2BD64964}"/>
              </a:ext>
            </a:extLst>
          </p:cNvPr>
          <p:cNvSpPr txBox="1"/>
          <p:nvPr/>
        </p:nvSpPr>
        <p:spPr>
          <a:xfrm>
            <a:off x="449989" y="4912369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2F0EF9-6FB4-A0E5-E81D-F235F01082E5}"/>
              </a:ext>
            </a:extLst>
          </p:cNvPr>
          <p:cNvSpPr txBox="1"/>
          <p:nvPr/>
        </p:nvSpPr>
        <p:spPr>
          <a:xfrm>
            <a:off x="449989" y="5387857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2E3715-8A0C-69A4-ACE9-8807BF3B8248}"/>
              </a:ext>
            </a:extLst>
          </p:cNvPr>
          <p:cNvSpPr txBox="1"/>
          <p:nvPr/>
        </p:nvSpPr>
        <p:spPr>
          <a:xfrm>
            <a:off x="449989" y="5863345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1786</Words>
  <Application>Microsoft Office PowerPoint</Application>
  <PresentationFormat>宽屏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2024-08-14T02:16:24Z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