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2" r:id="rId3"/>
    <p:sldId id="401" r:id="rId4"/>
    <p:sldId id="400" r:id="rId5"/>
    <p:sldId id="399" r:id="rId6"/>
    <p:sldId id="398" r:id="rId7"/>
    <p:sldId id="397" r:id="rId8"/>
    <p:sldId id="396" r:id="rId9"/>
    <p:sldId id="395" r:id="rId10"/>
    <p:sldId id="394" r:id="rId11"/>
    <p:sldId id="393" r:id="rId12"/>
    <p:sldId id="392" r:id="rId13"/>
    <p:sldId id="391" r:id="rId14"/>
    <p:sldId id="389" r:id="rId15"/>
    <p:sldId id="388" r:id="rId16"/>
    <p:sldId id="387" r:id="rId17"/>
    <p:sldId id="385" r:id="rId18"/>
    <p:sldId id="383" r:id="rId19"/>
    <p:sldId id="381" r:id="rId20"/>
    <p:sldId id="380" r:id="rId21"/>
    <p:sldId id="379" r:id="rId22"/>
    <p:sldId id="378" r:id="rId23"/>
    <p:sldId id="377" r:id="rId24"/>
    <p:sldId id="404" r:id="rId25"/>
    <p:sldId id="376" r:id="rId26"/>
    <p:sldId id="373" r:id="rId27"/>
    <p:sldId id="372" r:id="rId28"/>
    <p:sldId id="370" r:id="rId29"/>
    <p:sldId id="368" r:id="rId30"/>
    <p:sldId id="366" r:id="rId31"/>
    <p:sldId id="405" r:id="rId32"/>
    <p:sldId id="365" r:id="rId33"/>
    <p:sldId id="407" r:id="rId3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E06DB-9B75-64A1-CA2B-83A7CF5450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52"/>
          <a:stretch/>
        </p:blipFill>
        <p:spPr>
          <a:xfrm>
            <a:off x="983432" y="2956591"/>
            <a:ext cx="10800000" cy="94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36627-3040-7C7E-A091-A5724A184C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B274AC-FA7C-7F0D-DC8F-09EDBD65B1B6}"/>
              </a:ext>
            </a:extLst>
          </p:cNvPr>
          <p:cNvSpPr/>
          <p:nvPr/>
        </p:nvSpPr>
        <p:spPr bwMode="auto">
          <a:xfrm>
            <a:off x="10615238" y="3232869"/>
            <a:ext cx="295238" cy="30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7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8FB41-63CF-F2D0-9522-89B3422C5D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2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DE979-F4AD-7144-0F8A-6935F21C2DF2}"/>
              </a:ext>
            </a:extLst>
          </p:cNvPr>
          <p:cNvSpPr/>
          <p:nvPr/>
        </p:nvSpPr>
        <p:spPr bwMode="auto">
          <a:xfrm>
            <a:off x="10634285" y="2543843"/>
            <a:ext cx="276190" cy="29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1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4EB06-7A5C-B890-6C4B-C49A92231C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4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5ABA0B-90DE-E20B-1B25-E19065633B59}"/>
              </a:ext>
            </a:extLst>
          </p:cNvPr>
          <p:cNvSpPr/>
          <p:nvPr/>
        </p:nvSpPr>
        <p:spPr bwMode="auto">
          <a:xfrm>
            <a:off x="6681904" y="2039667"/>
            <a:ext cx="580952" cy="29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4C58F7-5B86-C147-5BAA-E9CF097B0601}"/>
              </a:ext>
            </a:extLst>
          </p:cNvPr>
          <p:cNvSpPr/>
          <p:nvPr/>
        </p:nvSpPr>
        <p:spPr bwMode="auto">
          <a:xfrm>
            <a:off x="1796190" y="3747452"/>
            <a:ext cx="600000" cy="28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13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B2BF4-2EC8-CEAA-D04E-A4EBDC82C7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39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72C026-16E7-9D0F-CDC5-CC74DD0D3540}"/>
              </a:ext>
            </a:extLst>
          </p:cNvPr>
          <p:cNvSpPr/>
          <p:nvPr/>
        </p:nvSpPr>
        <p:spPr bwMode="auto">
          <a:xfrm>
            <a:off x="6443809" y="1762036"/>
            <a:ext cx="2447619" cy="30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8A41A2C-9610-AB9E-DAD6-24C9461022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8"/>
          <a:stretch/>
        </p:blipFill>
        <p:spPr>
          <a:xfrm>
            <a:off x="4712921" y="2780928"/>
            <a:ext cx="2766158" cy="314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729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F8A41A2C-9610-AB9E-DAD6-24C9461022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3" t="5264" r="17548" b="6369"/>
          <a:stretch/>
        </p:blipFill>
        <p:spPr>
          <a:xfrm>
            <a:off x="3338352" y="4241443"/>
            <a:ext cx="5460253" cy="2590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D64B621-34E5-78CF-38BB-88C926E575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54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EA6D7-A4F0-35DC-EC42-F17F07CB81F9}"/>
              </a:ext>
            </a:extLst>
          </p:cNvPr>
          <p:cNvSpPr/>
          <p:nvPr/>
        </p:nvSpPr>
        <p:spPr bwMode="auto">
          <a:xfrm>
            <a:off x="5276952" y="3754921"/>
            <a:ext cx="428571" cy="295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88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37DD90-B9A8-10C3-4663-76FEC8F8E4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199456" y="3717033"/>
            <a:ext cx="4596733" cy="499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703512" y="4365104"/>
            <a:ext cx="409267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54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BD738-B08D-9B8E-7A84-C8A604A575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351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85C23341-EE95-9A1B-19CC-E1C1D7B171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62" b="9416"/>
          <a:stretch/>
        </p:blipFill>
        <p:spPr>
          <a:xfrm>
            <a:off x="1967544" y="3756681"/>
            <a:ext cx="4680520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623392" y="1994227"/>
            <a:ext cx="5520616" cy="79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182511" y="2961267"/>
            <a:ext cx="4910736" cy="79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319472" y="3869761"/>
            <a:ext cx="4910736" cy="853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319472" y="4939664"/>
            <a:ext cx="4910736" cy="79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263399" y="5855275"/>
            <a:ext cx="4910736" cy="79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8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C282E-5F80-580F-DC68-356F1D995B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09275"/>
            <a:ext cx="10800000" cy="267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322417" y="2420888"/>
            <a:ext cx="5361347" cy="79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92D3CA9-873B-BAB8-D97A-1C6FC1A52E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512" y="3955398"/>
            <a:ext cx="10800000" cy="228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322417" y="5008862"/>
            <a:ext cx="5424457" cy="79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29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4041BB-9F70-2AFA-EEB8-AA7E1E6105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04820E30-FC1C-4940-D764-E7377AC368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8" b="29908"/>
          <a:stretch/>
        </p:blipFill>
        <p:spPr>
          <a:xfrm>
            <a:off x="1271464" y="4581128"/>
            <a:ext cx="8352928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127449" y="2805972"/>
            <a:ext cx="6413226" cy="479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343472" y="3450647"/>
            <a:ext cx="6048672" cy="479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287240" y="4122391"/>
            <a:ext cx="6048672" cy="479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261414" y="4753210"/>
            <a:ext cx="6048672" cy="817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261414" y="5808601"/>
            <a:ext cx="8362978" cy="736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23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B6288-03ED-1FFF-1B99-E268F95D5F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8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271464" y="3717032"/>
            <a:ext cx="9687289" cy="59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330447" y="4685293"/>
            <a:ext cx="1813226" cy="61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3157566" y="4685293"/>
            <a:ext cx="8362434" cy="759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1127448" y="5602437"/>
            <a:ext cx="4378595" cy="759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92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D7A29-BF94-68E3-2009-A98805B0E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41" y="1628800"/>
            <a:ext cx="10800000" cy="450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EA082-1494-A0E8-7073-06CA12874405}"/>
              </a:ext>
            </a:extLst>
          </p:cNvPr>
          <p:cNvSpPr/>
          <p:nvPr/>
        </p:nvSpPr>
        <p:spPr bwMode="auto">
          <a:xfrm>
            <a:off x="10650450" y="1743258"/>
            <a:ext cx="276190" cy="295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FF44C2-80C7-F843-321F-54DD0B1E6B92}"/>
              </a:ext>
            </a:extLst>
          </p:cNvPr>
          <p:cNvSpPr/>
          <p:nvPr/>
        </p:nvSpPr>
        <p:spPr bwMode="auto">
          <a:xfrm>
            <a:off x="10631402" y="3660445"/>
            <a:ext cx="295238" cy="3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51EDDB1-7671-53A9-D9B0-227A9E6C70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840"/>
          <a:stretch/>
        </p:blipFill>
        <p:spPr>
          <a:xfrm>
            <a:off x="720000" y="827999"/>
            <a:ext cx="10800000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709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F90AA-ED32-EAAB-DAEC-8B02C99B0B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8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719999" y="1052736"/>
            <a:ext cx="2123004" cy="759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2855640" y="908720"/>
            <a:ext cx="7992888" cy="903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705571" y="1845458"/>
            <a:ext cx="4732715" cy="903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704579" y="2749405"/>
            <a:ext cx="6975419" cy="71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93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953CA-8A63-E06F-BAB3-3F8D80501B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804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EB6EA-4C18-4CB4-DD8A-1B54B935F3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7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551384" y="1052736"/>
            <a:ext cx="5369211" cy="903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767408" y="1924219"/>
            <a:ext cx="4732715" cy="903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709970" y="2977027"/>
            <a:ext cx="5448008" cy="903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5A8D0BD-B587-6BDD-6A1E-838887085E89}"/>
              </a:ext>
            </a:extLst>
          </p:cNvPr>
          <p:cNvSpPr/>
          <p:nvPr/>
        </p:nvSpPr>
        <p:spPr bwMode="auto">
          <a:xfrm>
            <a:off x="690328" y="3997372"/>
            <a:ext cx="4732715" cy="903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98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1E35F-A6E7-A6A6-8A4F-C711FD61CA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0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076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A4358-9E7F-B681-A03C-9EDBD370A8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54"/>
          <a:stretch/>
        </p:blipFill>
        <p:spPr>
          <a:xfrm>
            <a:off x="696000" y="980728"/>
            <a:ext cx="10800000" cy="130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472" y="2452813"/>
            <a:ext cx="7799494" cy="125711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43FB6C-3265-AA76-1B97-ED051D9AF3E2}"/>
              </a:ext>
            </a:extLst>
          </p:cNvPr>
          <p:cNvSpPr/>
          <p:nvPr/>
        </p:nvSpPr>
        <p:spPr bwMode="auto">
          <a:xfrm>
            <a:off x="1415480" y="2600216"/>
            <a:ext cx="7392824" cy="4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43FB6C-3265-AA76-1B97-ED051D9AF3E2}"/>
              </a:ext>
            </a:extLst>
          </p:cNvPr>
          <p:cNvSpPr/>
          <p:nvPr/>
        </p:nvSpPr>
        <p:spPr bwMode="auto">
          <a:xfrm>
            <a:off x="1463488" y="3155070"/>
            <a:ext cx="7655478" cy="4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3562" y="4005064"/>
            <a:ext cx="7884876" cy="126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05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279F598A-A850-4061-270F-C00B6DE3B5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26" r="6437"/>
          <a:stretch/>
        </p:blipFill>
        <p:spPr>
          <a:xfrm>
            <a:off x="1974734" y="3631380"/>
            <a:ext cx="9588701" cy="188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3EA4358-9E7F-B681-A03C-9EDBD370A8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1" t="31246" r="1561" b="-31246"/>
          <a:stretch/>
        </p:blipFill>
        <p:spPr>
          <a:xfrm>
            <a:off x="696000" y="620688"/>
            <a:ext cx="10800000" cy="417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2EA57-CEB2-D522-DA9D-DBB57588DAEE}"/>
              </a:ext>
            </a:extLst>
          </p:cNvPr>
          <p:cNvSpPr/>
          <p:nvPr/>
        </p:nvSpPr>
        <p:spPr bwMode="auto">
          <a:xfrm>
            <a:off x="2711624" y="908720"/>
            <a:ext cx="409523" cy="366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3562" y="5413341"/>
            <a:ext cx="7884876" cy="12645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9601" y="3573016"/>
            <a:ext cx="615133" cy="430593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72EA57-CEB2-D522-DA9D-DBB57588DAEE}"/>
              </a:ext>
            </a:extLst>
          </p:cNvPr>
          <p:cNvSpPr/>
          <p:nvPr/>
        </p:nvSpPr>
        <p:spPr bwMode="auto">
          <a:xfrm>
            <a:off x="1359601" y="3631380"/>
            <a:ext cx="10136399" cy="457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72EA57-CEB2-D522-DA9D-DBB57588DAEE}"/>
              </a:ext>
            </a:extLst>
          </p:cNvPr>
          <p:cNvSpPr/>
          <p:nvPr/>
        </p:nvSpPr>
        <p:spPr bwMode="auto">
          <a:xfrm>
            <a:off x="1891345" y="4263657"/>
            <a:ext cx="9505468" cy="457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C72EA57-CEB2-D522-DA9D-DBB57588DAEE}"/>
              </a:ext>
            </a:extLst>
          </p:cNvPr>
          <p:cNvSpPr/>
          <p:nvPr/>
        </p:nvSpPr>
        <p:spPr bwMode="auto">
          <a:xfrm>
            <a:off x="1891345" y="4828186"/>
            <a:ext cx="9505468" cy="457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4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BD7D3-112F-59D9-69B3-34AF7D00C6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1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226" y="3933056"/>
            <a:ext cx="3351548" cy="262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25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59D8A4-8AC3-C9CB-C6E5-03A74B7ED7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7ED35F-8431-92C9-56D1-F3D1A7996961}"/>
              </a:ext>
            </a:extLst>
          </p:cNvPr>
          <p:cNvSpPr/>
          <p:nvPr/>
        </p:nvSpPr>
        <p:spPr bwMode="auto">
          <a:xfrm>
            <a:off x="717838" y="980729"/>
            <a:ext cx="6980454" cy="70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442FB9-1B77-56F2-16F2-1B33D136EB5E}"/>
              </a:ext>
            </a:extLst>
          </p:cNvPr>
          <p:cNvSpPr/>
          <p:nvPr/>
        </p:nvSpPr>
        <p:spPr bwMode="auto">
          <a:xfrm>
            <a:off x="717838" y="1983542"/>
            <a:ext cx="3217922" cy="6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2442FB9-1B77-56F2-16F2-1B33D136EB5E}"/>
              </a:ext>
            </a:extLst>
          </p:cNvPr>
          <p:cNvSpPr/>
          <p:nvPr/>
        </p:nvSpPr>
        <p:spPr bwMode="auto">
          <a:xfrm>
            <a:off x="3935760" y="1983541"/>
            <a:ext cx="3762532" cy="85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2442FB9-1B77-56F2-16F2-1B33D136EB5E}"/>
              </a:ext>
            </a:extLst>
          </p:cNvPr>
          <p:cNvSpPr/>
          <p:nvPr/>
        </p:nvSpPr>
        <p:spPr bwMode="auto">
          <a:xfrm>
            <a:off x="551384" y="3068960"/>
            <a:ext cx="4536504" cy="85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2442FB9-1B77-56F2-16F2-1B33D136EB5E}"/>
              </a:ext>
            </a:extLst>
          </p:cNvPr>
          <p:cNvSpPr/>
          <p:nvPr/>
        </p:nvSpPr>
        <p:spPr bwMode="auto">
          <a:xfrm>
            <a:off x="717838" y="4119564"/>
            <a:ext cx="4018394" cy="85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8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8" grpId="0" animBg="1"/>
      <p:bldP spid="19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98FA6E-E50D-C568-252F-F603AFBB7E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208279-3057-8500-6922-560AC2E374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4"/>
          <a:stretch/>
        </p:blipFill>
        <p:spPr>
          <a:xfrm>
            <a:off x="1703512" y="2992919"/>
            <a:ext cx="9145016" cy="241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415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69301F67-AB53-535D-F73C-CEC0B510E5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02"/>
          <a:stretch/>
        </p:blipFill>
        <p:spPr>
          <a:xfrm>
            <a:off x="1127448" y="4761682"/>
            <a:ext cx="10800000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DF3D543-BD31-0AA8-E3F1-25F7C94B0C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148853-AE60-0A19-C791-F8221B08BF05}"/>
              </a:ext>
            </a:extLst>
          </p:cNvPr>
          <p:cNvSpPr/>
          <p:nvPr/>
        </p:nvSpPr>
        <p:spPr bwMode="auto">
          <a:xfrm>
            <a:off x="6891428" y="1762317"/>
            <a:ext cx="1438095" cy="31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A04BFC-81A7-3311-C84B-D4962421DEC4}"/>
              </a:ext>
            </a:extLst>
          </p:cNvPr>
          <p:cNvSpPr/>
          <p:nvPr/>
        </p:nvSpPr>
        <p:spPr bwMode="auto">
          <a:xfrm>
            <a:off x="6881904" y="2467823"/>
            <a:ext cx="1847619" cy="31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619649-E539-C99E-EEA5-185F2E267066}"/>
              </a:ext>
            </a:extLst>
          </p:cNvPr>
          <p:cNvSpPr/>
          <p:nvPr/>
        </p:nvSpPr>
        <p:spPr bwMode="auto">
          <a:xfrm>
            <a:off x="1089352" y="4944763"/>
            <a:ext cx="4033207" cy="324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F78ABE-304D-B815-8F46-9731CF96C695}"/>
              </a:ext>
            </a:extLst>
          </p:cNvPr>
          <p:cNvSpPr/>
          <p:nvPr/>
        </p:nvSpPr>
        <p:spPr bwMode="auto">
          <a:xfrm>
            <a:off x="1089352" y="5592872"/>
            <a:ext cx="9180952" cy="324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8208279-3057-8500-6922-560AC2E374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4"/>
          <a:stretch/>
        </p:blipFill>
        <p:spPr>
          <a:xfrm>
            <a:off x="6694771" y="3852717"/>
            <a:ext cx="5401293" cy="142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651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643B6-8E65-1C52-7DD1-847547B078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2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E9227-8FB2-4A99-93D5-6345E6B288BF}"/>
              </a:ext>
            </a:extLst>
          </p:cNvPr>
          <p:cNvSpPr/>
          <p:nvPr/>
        </p:nvSpPr>
        <p:spPr bwMode="auto">
          <a:xfrm>
            <a:off x="10624761" y="1744052"/>
            <a:ext cx="285714" cy="295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62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7A08F-EBC0-45E7-447C-03FAE9B97D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63"/>
          <a:stretch/>
        </p:blipFill>
        <p:spPr>
          <a:xfrm>
            <a:off x="720000" y="827999"/>
            <a:ext cx="10800000" cy="346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F2BCFA-33E0-7ED1-E1C9-96872B97DCB6}"/>
              </a:ext>
            </a:extLst>
          </p:cNvPr>
          <p:cNvSpPr/>
          <p:nvPr/>
        </p:nvSpPr>
        <p:spPr bwMode="auto">
          <a:xfrm>
            <a:off x="8148571" y="3172100"/>
            <a:ext cx="609523" cy="295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532C3F-8F34-9A26-6CCB-22EFEF822224}"/>
              </a:ext>
            </a:extLst>
          </p:cNvPr>
          <p:cNvSpPr/>
          <p:nvPr/>
        </p:nvSpPr>
        <p:spPr bwMode="auto">
          <a:xfrm>
            <a:off x="10500952" y="3172100"/>
            <a:ext cx="257142" cy="295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570" y="5818700"/>
            <a:ext cx="4294859" cy="103930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A06D06D-DA88-FA09-F674-6C5E8B6918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39"/>
          <a:stretch/>
        </p:blipFill>
        <p:spPr>
          <a:xfrm>
            <a:off x="1559496" y="4336667"/>
            <a:ext cx="10800000" cy="1312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6042D3-6815-3FB4-42C7-A8187063648B}"/>
              </a:ext>
            </a:extLst>
          </p:cNvPr>
          <p:cNvSpPr/>
          <p:nvPr/>
        </p:nvSpPr>
        <p:spPr bwMode="auto">
          <a:xfrm>
            <a:off x="1485718" y="4419104"/>
            <a:ext cx="4969722" cy="43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6042D3-6815-3FB4-42C7-A8187063648B}"/>
              </a:ext>
            </a:extLst>
          </p:cNvPr>
          <p:cNvSpPr/>
          <p:nvPr/>
        </p:nvSpPr>
        <p:spPr bwMode="auto">
          <a:xfrm>
            <a:off x="6383432" y="4544779"/>
            <a:ext cx="4032447" cy="33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6042D3-6815-3FB4-42C7-A8187063648B}"/>
              </a:ext>
            </a:extLst>
          </p:cNvPr>
          <p:cNvSpPr/>
          <p:nvPr/>
        </p:nvSpPr>
        <p:spPr bwMode="auto">
          <a:xfrm>
            <a:off x="1486888" y="5060648"/>
            <a:ext cx="5808048" cy="51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78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7A08F-EBC0-45E7-447C-03FAE9B97D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99"/>
          <a:stretch/>
        </p:blipFill>
        <p:spPr>
          <a:xfrm>
            <a:off x="263352" y="908720"/>
            <a:ext cx="10800000" cy="138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365634-79E7-9BD4-8BF3-AE964A74FDEF}"/>
              </a:ext>
            </a:extLst>
          </p:cNvPr>
          <p:cNvSpPr/>
          <p:nvPr/>
        </p:nvSpPr>
        <p:spPr bwMode="auto">
          <a:xfrm>
            <a:off x="2796685" y="1812066"/>
            <a:ext cx="580952" cy="295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797152"/>
            <a:ext cx="4294859" cy="103930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A06D06D-DA88-FA09-F674-6C5E8B6918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60" r="6656" b="54967"/>
          <a:stretch/>
        </p:blipFill>
        <p:spPr>
          <a:xfrm>
            <a:off x="1775520" y="2553312"/>
            <a:ext cx="10081120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A06D06D-DA88-FA09-F674-6C5E8B6918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" r="95031" b="90925"/>
          <a:stretch/>
        </p:blipFill>
        <p:spPr>
          <a:xfrm>
            <a:off x="1238973" y="2512345"/>
            <a:ext cx="536547" cy="50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365634-79E7-9BD4-8BF3-AE964A74FDEF}"/>
              </a:ext>
            </a:extLst>
          </p:cNvPr>
          <p:cNvSpPr/>
          <p:nvPr/>
        </p:nvSpPr>
        <p:spPr bwMode="auto">
          <a:xfrm>
            <a:off x="1216770" y="2591950"/>
            <a:ext cx="6175373" cy="463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365634-79E7-9BD4-8BF3-AE964A74FDEF}"/>
              </a:ext>
            </a:extLst>
          </p:cNvPr>
          <p:cNvSpPr/>
          <p:nvPr/>
        </p:nvSpPr>
        <p:spPr bwMode="auto">
          <a:xfrm>
            <a:off x="1216769" y="3230707"/>
            <a:ext cx="6175373" cy="463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365634-79E7-9BD4-8BF3-AE964A74FDEF}"/>
              </a:ext>
            </a:extLst>
          </p:cNvPr>
          <p:cNvSpPr/>
          <p:nvPr/>
        </p:nvSpPr>
        <p:spPr bwMode="auto">
          <a:xfrm>
            <a:off x="7392142" y="2705517"/>
            <a:ext cx="4726832" cy="463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56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22D83-B6B4-6CDB-786E-93BA6C2B27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572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>
            <a:extLst>
              <a:ext uri="{FF2B5EF4-FFF2-40B4-BE49-F238E27FC236}">
                <a16:creationId xmlns:a16="http://schemas.microsoft.com/office/drawing/2014/main" id="{BA06D06D-DA88-FA09-F674-6C5E8B6918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" r="95031" b="90925"/>
          <a:stretch/>
        </p:blipFill>
        <p:spPr>
          <a:xfrm>
            <a:off x="767708" y="1107424"/>
            <a:ext cx="536547" cy="50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A06D06D-DA88-FA09-F674-6C5E8B6918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33"/>
          <a:stretch/>
        </p:blipFill>
        <p:spPr>
          <a:xfrm>
            <a:off x="1271464" y="1124744"/>
            <a:ext cx="10800000" cy="31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86042D3-6815-3FB4-42C7-A8187063648B}"/>
              </a:ext>
            </a:extLst>
          </p:cNvPr>
          <p:cNvSpPr/>
          <p:nvPr/>
        </p:nvSpPr>
        <p:spPr bwMode="auto">
          <a:xfrm>
            <a:off x="726721" y="1230139"/>
            <a:ext cx="10802370" cy="51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86042D3-6815-3FB4-42C7-A8187063648B}"/>
              </a:ext>
            </a:extLst>
          </p:cNvPr>
          <p:cNvSpPr/>
          <p:nvPr/>
        </p:nvSpPr>
        <p:spPr bwMode="auto">
          <a:xfrm>
            <a:off x="680483" y="1911081"/>
            <a:ext cx="1991624" cy="51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86042D3-6815-3FB4-42C7-A8187063648B}"/>
              </a:ext>
            </a:extLst>
          </p:cNvPr>
          <p:cNvSpPr/>
          <p:nvPr/>
        </p:nvSpPr>
        <p:spPr bwMode="auto">
          <a:xfrm>
            <a:off x="800498" y="2544798"/>
            <a:ext cx="6303013" cy="51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86042D3-6815-3FB4-42C7-A8187063648B}"/>
              </a:ext>
            </a:extLst>
          </p:cNvPr>
          <p:cNvSpPr/>
          <p:nvPr/>
        </p:nvSpPr>
        <p:spPr bwMode="auto">
          <a:xfrm>
            <a:off x="7103512" y="2564689"/>
            <a:ext cx="4353571" cy="51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86042D3-6815-3FB4-42C7-A8187063648B}"/>
              </a:ext>
            </a:extLst>
          </p:cNvPr>
          <p:cNvSpPr/>
          <p:nvPr/>
        </p:nvSpPr>
        <p:spPr bwMode="auto">
          <a:xfrm>
            <a:off x="1271464" y="3062700"/>
            <a:ext cx="3282273" cy="51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86042D3-6815-3FB4-42C7-A8187063648B}"/>
              </a:ext>
            </a:extLst>
          </p:cNvPr>
          <p:cNvSpPr/>
          <p:nvPr/>
        </p:nvSpPr>
        <p:spPr bwMode="auto">
          <a:xfrm>
            <a:off x="871907" y="3769327"/>
            <a:ext cx="4536504" cy="51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621" y="5175343"/>
            <a:ext cx="3876758" cy="86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64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BF6D5-0A6B-00E4-8DDF-EFFBC52AF3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1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25CBAA-2E20-6D03-0B50-4400C46F2802}"/>
              </a:ext>
            </a:extLst>
          </p:cNvPr>
          <p:cNvSpPr/>
          <p:nvPr/>
        </p:nvSpPr>
        <p:spPr bwMode="auto">
          <a:xfrm>
            <a:off x="10624761" y="1791508"/>
            <a:ext cx="295238" cy="30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95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E53CC-AA1E-5543-6EDF-DE0B5D652A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2C3EF8-FAD6-AFAE-38B4-1F705FE5D88D}"/>
              </a:ext>
            </a:extLst>
          </p:cNvPr>
          <p:cNvSpPr/>
          <p:nvPr/>
        </p:nvSpPr>
        <p:spPr bwMode="auto">
          <a:xfrm>
            <a:off x="10596190" y="1085586"/>
            <a:ext cx="342857" cy="295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45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3CA3D-FF8B-49AC-39D4-1208EAE5F1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F15EBA-520B-A8F9-E3E5-BA46F3D31B2D}"/>
              </a:ext>
            </a:extLst>
          </p:cNvPr>
          <p:cNvSpPr/>
          <p:nvPr/>
        </p:nvSpPr>
        <p:spPr bwMode="auto">
          <a:xfrm>
            <a:off x="10624761" y="1076667"/>
            <a:ext cx="295238" cy="296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05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949FA-D353-9DFE-FE81-B0B6F0EB35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98D8BA-72CE-1DCF-3839-3A9D7F0B55E8}"/>
              </a:ext>
            </a:extLst>
          </p:cNvPr>
          <p:cNvSpPr/>
          <p:nvPr/>
        </p:nvSpPr>
        <p:spPr bwMode="auto">
          <a:xfrm>
            <a:off x="10624761" y="1839770"/>
            <a:ext cx="295238" cy="29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9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EEC8E-2EBC-3B64-1493-7B1F82FAE0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6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8DEE00-8A4E-F001-7D51-24FA3FDA286A}"/>
              </a:ext>
            </a:extLst>
          </p:cNvPr>
          <p:cNvSpPr/>
          <p:nvPr/>
        </p:nvSpPr>
        <p:spPr bwMode="auto">
          <a:xfrm>
            <a:off x="10624761" y="1066455"/>
            <a:ext cx="295238" cy="3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40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8624E-CB53-F599-0D56-0E8CE92468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831A0E-EEAD-110A-B9BA-71F3661D7D70}"/>
              </a:ext>
            </a:extLst>
          </p:cNvPr>
          <p:cNvSpPr/>
          <p:nvPr/>
        </p:nvSpPr>
        <p:spPr bwMode="auto">
          <a:xfrm>
            <a:off x="10634285" y="1791421"/>
            <a:ext cx="276190" cy="295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19F2BC-8F46-52AE-F83E-F1B82C9E197E}"/>
              </a:ext>
            </a:extLst>
          </p:cNvPr>
          <p:cNvSpPr/>
          <p:nvPr/>
        </p:nvSpPr>
        <p:spPr bwMode="auto">
          <a:xfrm>
            <a:off x="10634285" y="3966274"/>
            <a:ext cx="276190" cy="295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4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73</cp:revision>
  <dcterms:created xsi:type="dcterms:W3CDTF">2015-09-16T06:52:26Z</dcterms:created>
  <dcterms:modified xsi:type="dcterms:W3CDTF">2024-08-12T12:15:30Z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