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27" y="3128191"/>
            <a:ext cx="11042346" cy="601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8E020-287A-E19C-0D0A-FCBB4EF05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1013174"/>
            <a:ext cx="8400336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631504" y="1916832"/>
            <a:ext cx="7664700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061572" y="2760287"/>
            <a:ext cx="7664700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420294" y="3789040"/>
            <a:ext cx="7664700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77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A5777-5334-F97E-F750-B445D097B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72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4A452-E080-AD4C-E50C-7331AE0FB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1008089"/>
            <a:ext cx="8301667" cy="98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631504" y="2462568"/>
            <a:ext cx="7664700" cy="98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356967" y="3917047"/>
            <a:ext cx="7664700" cy="98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616619" y="5227095"/>
            <a:ext cx="7664700" cy="98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3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7BD4B-A1DF-D338-D931-61552A8B7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3358097"/>
            <a:ext cx="8398275" cy="64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991544" y="4299662"/>
            <a:ext cx="7664700" cy="64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453575" y="5065045"/>
            <a:ext cx="7664700" cy="64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8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9B13B-1F9E-FC90-237D-18930E62B3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127448" y="2852936"/>
            <a:ext cx="6506837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5A254-E761-1E20-F078-298BB14E7488}"/>
              </a:ext>
            </a:extLst>
          </p:cNvPr>
          <p:cNvSpPr/>
          <p:nvPr/>
        </p:nvSpPr>
        <p:spPr bwMode="auto">
          <a:xfrm>
            <a:off x="2986666" y="3870183"/>
            <a:ext cx="1847619" cy="33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5A254-E761-1E20-F078-298BB14E7488}"/>
              </a:ext>
            </a:extLst>
          </p:cNvPr>
          <p:cNvSpPr/>
          <p:nvPr/>
        </p:nvSpPr>
        <p:spPr bwMode="auto">
          <a:xfrm>
            <a:off x="2929419" y="4738016"/>
            <a:ext cx="1847619" cy="491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DCD79-555F-F649-4045-0F290DCA2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2490112"/>
            <a:ext cx="7464232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775520" y="3364829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482888" y="4155018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7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55499-4719-35EC-C8FD-AD1022CA7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2049758"/>
            <a:ext cx="634797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991544" y="2852936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8E37F-3D9A-408C-60F8-56019BC37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1" y="2283386"/>
            <a:ext cx="6376316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775520" y="3212976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34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455A9-8591-D61E-0E92-C7E685F60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1" y="3162899"/>
            <a:ext cx="8256320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703512" y="4088661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3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D301D-8847-0D0E-ACC0-FE14F186A4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2"/>
          <a:stretch/>
        </p:blipFill>
        <p:spPr>
          <a:xfrm>
            <a:off x="696000" y="980728"/>
            <a:ext cx="10800000" cy="463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173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A932E-8BEA-44A0-704C-17B4F8073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720000" y="941166"/>
            <a:ext cx="6266213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2423592" y="1844824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991544" y="2748482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65D3824-D5B1-F870-E3F9-0A0B76F63FF4}"/>
              </a:ext>
            </a:extLst>
          </p:cNvPr>
          <p:cNvSpPr/>
          <p:nvPr/>
        </p:nvSpPr>
        <p:spPr bwMode="auto">
          <a:xfrm>
            <a:off x="1775520" y="3633206"/>
            <a:ext cx="5642741" cy="52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54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B21C1-44DE-B4F5-40EE-AF8C19515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954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37</cp:revision>
  <dcterms:created xsi:type="dcterms:W3CDTF">2015-09-16T06:52:26Z</dcterms:created>
  <dcterms:modified xsi:type="dcterms:W3CDTF">2024-08-12T13:09:09Z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