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5" r:id="rId2"/>
    <p:sldId id="326" r:id="rId3"/>
    <p:sldId id="327" r:id="rId4"/>
    <p:sldId id="328" r:id="rId5"/>
    <p:sldId id="345" r:id="rId6"/>
    <p:sldId id="329" r:id="rId7"/>
    <p:sldId id="331" r:id="rId8"/>
    <p:sldId id="332" r:id="rId9"/>
    <p:sldId id="333" r:id="rId10"/>
    <p:sldId id="334" r:id="rId11"/>
    <p:sldId id="337" r:id="rId12"/>
    <p:sldId id="338" r:id="rId13"/>
    <p:sldId id="339" r:id="rId14"/>
    <p:sldId id="340" r:id="rId15"/>
    <p:sldId id="341" r:id="rId16"/>
    <p:sldId id="34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A4A3A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4" d="100"/>
          <a:sy n="84" d="100"/>
        </p:scale>
        <p:origin x="101" y="1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525" y="3148012"/>
            <a:ext cx="37909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4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420888"/>
            <a:ext cx="11449050" cy="177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878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68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394748"/>
            <a:ext cx="1150620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5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430760"/>
            <a:ext cx="1143952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39472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25144"/>
            <a:ext cx="907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90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449219"/>
            <a:ext cx="1143000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38792" y="2251197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229200"/>
            <a:ext cx="1082756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5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91" y="2448881"/>
            <a:ext cx="1117282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2216" y="3861048"/>
            <a:ext cx="1083530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8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13" y="2430219"/>
            <a:ext cx="111728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57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51" y="2204864"/>
            <a:ext cx="107918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26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73" y="3087373"/>
            <a:ext cx="638175" cy="154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1293"/>
          <a:stretch/>
        </p:blipFill>
        <p:spPr>
          <a:xfrm>
            <a:off x="911424" y="2168624"/>
            <a:ext cx="10990709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99956" y="2163780"/>
            <a:ext cx="6840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2664465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41994" y="3827027"/>
            <a:ext cx="9181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8" y="4365103"/>
            <a:ext cx="1152128" cy="265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3792" y="4770864"/>
            <a:ext cx="1656184" cy="265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3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409" y="2348880"/>
            <a:ext cx="11087100" cy="3238500"/>
          </a:xfrm>
          <a:prstGeom prst="rect">
            <a:avLst/>
          </a:prstGeom>
          <a:solidFill>
            <a:srgbClr val="E6E6E8"/>
          </a:solidFill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973" y="3086066"/>
            <a:ext cx="638175" cy="154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7528" y="3409959"/>
            <a:ext cx="720080" cy="241185"/>
          </a:xfrm>
          <a:prstGeom prst="rect">
            <a:avLst/>
          </a:prstGeom>
          <a:solidFill>
            <a:srgbClr val="E6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726945"/>
            <a:ext cx="1368152" cy="241185"/>
          </a:xfrm>
          <a:prstGeom prst="rect">
            <a:avLst/>
          </a:prstGeom>
          <a:solidFill>
            <a:srgbClr val="E6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796" y="4043931"/>
            <a:ext cx="437708" cy="241185"/>
          </a:xfrm>
          <a:prstGeom prst="rect">
            <a:avLst/>
          </a:prstGeom>
          <a:solidFill>
            <a:srgbClr val="E6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29176" y="2852936"/>
            <a:ext cx="12941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00218" y="4370819"/>
            <a:ext cx="2568190" cy="327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32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169" y="2685078"/>
            <a:ext cx="10934700" cy="2390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973" y="3090279"/>
            <a:ext cx="638175" cy="154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68208" y="3136482"/>
            <a:ext cx="1224136" cy="318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3919531"/>
            <a:ext cx="648072" cy="318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54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754" y="2976332"/>
            <a:ext cx="10925175" cy="2362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973" y="3084108"/>
            <a:ext cx="638175" cy="154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35760" y="297633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393655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68585" y="3921760"/>
            <a:ext cx="18044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1624" y="5004298"/>
            <a:ext cx="129614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52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655" y="2456795"/>
            <a:ext cx="110966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7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251519"/>
            <a:ext cx="11468100" cy="335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836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60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31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268237"/>
            <a:ext cx="11449050" cy="3295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42624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32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094" y="2236447"/>
            <a:ext cx="11487150" cy="3819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03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2025-08-08T09:07:48Z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