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92830" y="3108960"/>
            <a:ext cx="5006340" cy="6400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0940" y="800735"/>
            <a:ext cx="10210800" cy="56845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5300" y="6423025"/>
            <a:ext cx="5806440" cy="304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06165" y="1172845"/>
            <a:ext cx="1052830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63305" y="2246630"/>
            <a:ext cx="778510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0630" y="851535"/>
            <a:ext cx="9730740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320" y="2917190"/>
            <a:ext cx="7216140" cy="27203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04950" y="1792605"/>
            <a:ext cx="9582150" cy="940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840105"/>
            <a:ext cx="9837420" cy="240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1440" y="3502025"/>
            <a:ext cx="9799320" cy="2476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66850" y="2345055"/>
            <a:ext cx="9693275" cy="894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0630" y="1668780"/>
            <a:ext cx="9730740" cy="35204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73530" y="2700655"/>
            <a:ext cx="9551035" cy="872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73530" y="4705985"/>
            <a:ext cx="52419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0640" y="1508760"/>
            <a:ext cx="9570720" cy="384048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5395" y="818515"/>
            <a:ext cx="9852660" cy="5067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80515" y="5513070"/>
            <a:ext cx="895731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975360"/>
            <a:ext cx="9753600" cy="49072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28750" y="1972310"/>
            <a:ext cx="9726930" cy="1047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28750" y="4942205"/>
            <a:ext cx="9680575" cy="940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2860" y="714375"/>
            <a:ext cx="4274820" cy="3200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4490" y="1034415"/>
            <a:ext cx="7139940" cy="21031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4490" y="3248660"/>
            <a:ext cx="9730740" cy="332994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863090" y="4226560"/>
            <a:ext cx="9604375" cy="2418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1268730"/>
            <a:ext cx="9806940" cy="387858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8270" y="2015490"/>
            <a:ext cx="9395460" cy="28270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53490" y="1931670"/>
            <a:ext cx="9742170" cy="3103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908685"/>
            <a:ext cx="10180320" cy="8686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2060575"/>
            <a:ext cx="10172700" cy="353568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765155" y="255079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765155" y="412750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8220" y="1268730"/>
            <a:ext cx="10195560" cy="45872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60355" y="174371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437832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9830" y="915670"/>
            <a:ext cx="10157460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9830" y="3495040"/>
            <a:ext cx="10165080" cy="25222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195" y="84518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50855" y="454406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8220" y="1337310"/>
            <a:ext cx="10195560" cy="41833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90835" y="186563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490835" y="405130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8245" y="876935"/>
            <a:ext cx="10172700" cy="5257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195" y="241427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704195" y="460756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6320" y="2160270"/>
            <a:ext cx="10119360" cy="25374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90835" y="321754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8370" y="1466215"/>
            <a:ext cx="10111740" cy="34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3980" y="1922145"/>
            <a:ext cx="9464040" cy="31851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29875" y="138557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760" y="842010"/>
            <a:ext cx="10157460" cy="51739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91125" y="1774190"/>
            <a:ext cx="127317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64665" y="3335655"/>
            <a:ext cx="211836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405" y="5019040"/>
            <a:ext cx="136461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2025-08-06T00:58:08Z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