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1"/>
  </p:notesMasterIdLst>
  <p:handoutMasterIdLst>
    <p:handoutMasterId r:id="rId2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4" r:id="rId12"/>
    <p:sldId id="335" r:id="rId13"/>
    <p:sldId id="336" r:id="rId14"/>
    <p:sldId id="337" r:id="rId15"/>
    <p:sldId id="338" r:id="rId16"/>
    <p:sldId id="339" r:id="rId17"/>
    <p:sldId id="340" r:id="rId18"/>
    <p:sldId id="341" r:id="rId19"/>
    <p:sldId id="342" r:id="rId20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768"/>
    <p:restoredTop sz="95262" autoAdjust="0"/>
  </p:normalViewPr>
  <p:slideViewPr>
    <p:cSldViewPr showGuides="1">
      <p:cViewPr varScale="1">
        <p:scale>
          <a:sx n="86" d="100"/>
          <a:sy n="86" d="100"/>
        </p:scale>
        <p:origin x="283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4487" y="3148012"/>
            <a:ext cx="8963025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" y="1340768"/>
            <a:ext cx="11220450" cy="6191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2425" y="2464435"/>
            <a:ext cx="11487150" cy="18478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1208568" y="2961534"/>
            <a:ext cx="393948" cy="4268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72544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" y="1340768"/>
            <a:ext cx="11220450" cy="619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6237" y="2356485"/>
            <a:ext cx="11439525" cy="25717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600056" y="2492896"/>
            <a:ext cx="393948" cy="4268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49829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" y="1340768"/>
            <a:ext cx="11220450" cy="619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1950" y="2433161"/>
            <a:ext cx="11468100" cy="33813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192344" y="3429000"/>
            <a:ext cx="393948" cy="4268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76681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825" y="1334406"/>
            <a:ext cx="11201400" cy="6191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6712" y="2492896"/>
            <a:ext cx="11458575" cy="13620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6585" y="4056752"/>
            <a:ext cx="10487025" cy="88582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1174660" y="3434222"/>
            <a:ext cx="393948" cy="4268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45833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825" y="1334406"/>
            <a:ext cx="11201400" cy="619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6237" y="2454637"/>
            <a:ext cx="11439525" cy="23526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174660" y="3434222"/>
            <a:ext cx="393948" cy="4268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39492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825" y="1334406"/>
            <a:ext cx="11201400" cy="619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5680" y="2482736"/>
            <a:ext cx="7429500" cy="2581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6495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825" y="1334406"/>
            <a:ext cx="11201400" cy="619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8637" y="2519362"/>
            <a:ext cx="11134725" cy="1819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49276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825" y="1334406"/>
            <a:ext cx="11201400" cy="6191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4510" y="2462212"/>
            <a:ext cx="11163300" cy="19335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839416" y="3947506"/>
            <a:ext cx="9289032" cy="5616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71476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825" y="1334406"/>
            <a:ext cx="11201400" cy="619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4350" y="2509837"/>
            <a:ext cx="11163300" cy="18383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67408" y="3501008"/>
            <a:ext cx="10910242" cy="10081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29567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825" y="1334406"/>
            <a:ext cx="11201400" cy="619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9112" y="2498700"/>
            <a:ext cx="11153775" cy="27813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95399" y="3474319"/>
            <a:ext cx="11010825" cy="189889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96992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/>
          <a:srcRect l="19049" b="55410"/>
          <a:stretch/>
        </p:blipFill>
        <p:spPr>
          <a:xfrm>
            <a:off x="2789745" y="2726192"/>
            <a:ext cx="8851726" cy="2374206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7026" y="1313336"/>
            <a:ext cx="11182350" cy="6286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80190" y="3273409"/>
            <a:ext cx="1952625" cy="12763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65840" y="1772816"/>
            <a:ext cx="514350" cy="460057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7248128" y="3875081"/>
            <a:ext cx="136376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848527" y="3875081"/>
            <a:ext cx="762567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299893" y="4344783"/>
            <a:ext cx="762567" cy="3020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048328" y="4354943"/>
            <a:ext cx="936104" cy="2857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7026" y="1313336"/>
            <a:ext cx="11182350" cy="628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l="20366" t="44590" b="518"/>
          <a:stretch/>
        </p:blipFill>
        <p:spPr>
          <a:xfrm>
            <a:off x="2832780" y="2133259"/>
            <a:ext cx="8707710" cy="292271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80190" y="3273409"/>
            <a:ext cx="1952625" cy="12763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65840" y="1772816"/>
            <a:ext cx="514350" cy="460057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8832304" y="2072278"/>
            <a:ext cx="72008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593420" y="3175700"/>
            <a:ext cx="72008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768408" y="3861048"/>
            <a:ext cx="115212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627906" y="3683259"/>
            <a:ext cx="720080" cy="3044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013759" y="4048689"/>
            <a:ext cx="720080" cy="2871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763810" y="4937557"/>
            <a:ext cx="864096" cy="29266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33103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7026" y="1313336"/>
            <a:ext cx="11182350" cy="628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5840" y="1772816"/>
            <a:ext cx="514350" cy="46005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/>
          <a:srcRect t="1139" b="1"/>
          <a:stretch/>
        </p:blipFill>
        <p:spPr>
          <a:xfrm>
            <a:off x="890350" y="3212976"/>
            <a:ext cx="10839450" cy="2448272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143672" y="4320222"/>
            <a:ext cx="936104" cy="2520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441348" y="4674839"/>
            <a:ext cx="432048" cy="2120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53725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7026" y="1313336"/>
            <a:ext cx="11182350" cy="628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5840" y="1772816"/>
            <a:ext cx="514350" cy="46005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80190" y="3181048"/>
            <a:ext cx="10925175" cy="19812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6744072" y="3622164"/>
            <a:ext cx="792088" cy="271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705713" y="3957821"/>
            <a:ext cx="1133297" cy="271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31995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7408" y="1350630"/>
            <a:ext cx="11249025" cy="6096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6237" y="2451368"/>
            <a:ext cx="11439525" cy="1771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7888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7408" y="1350630"/>
            <a:ext cx="11249025" cy="609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1630" y="2435225"/>
            <a:ext cx="11468100" cy="1885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30881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" y="1340768"/>
            <a:ext cx="11220450" cy="6191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5762" y="2444477"/>
            <a:ext cx="11420475" cy="23526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1174660" y="3434222"/>
            <a:ext cx="393948" cy="4268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80919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" y="1340768"/>
            <a:ext cx="11220450" cy="6191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7502" y="2389520"/>
            <a:ext cx="11496675" cy="30194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1208568" y="2924944"/>
            <a:ext cx="393948" cy="4268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208568" y="4437112"/>
            <a:ext cx="393948" cy="4268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9910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</TotalTime>
  <Words>0</Words>
  <Application>Microsoft Office PowerPoint</Application>
  <PresentationFormat>宽屏</PresentationFormat>
  <Paragraphs>0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邓我杨名</cp:lastModifiedBy>
  <cp:revision>70</cp:revision>
  <dcterms:created xsi:type="dcterms:W3CDTF">2015-09-16T06:44:00Z</dcterms:created>
  <dcterms:modified xsi:type="dcterms:W3CDTF">2025-08-08T06:53:24Z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