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426" autoAdjust="0"/>
    <p:restoredTop sz="95262" autoAdjust="0"/>
  </p:normalViewPr>
  <p:slideViewPr>
    <p:cSldViewPr showGuides="1">
      <p:cViewPr>
        <p:scale>
          <a:sx n="100" d="100"/>
          <a:sy n="100" d="100"/>
        </p:scale>
        <p:origin x="408" y="-2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0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3181350"/>
            <a:ext cx="47244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16" y="2451445"/>
            <a:ext cx="1146810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45144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95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481" y="2338098"/>
            <a:ext cx="11439525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30226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2231152"/>
            <a:ext cx="39604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57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498" y="2442935"/>
            <a:ext cx="11525250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30226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85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763" y="2461565"/>
            <a:ext cx="11477625" cy="1952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30226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21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254" y="2472405"/>
            <a:ext cx="11496675" cy="2333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4791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89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078" y="2340002"/>
            <a:ext cx="11458575" cy="152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30329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04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498" y="2484018"/>
            <a:ext cx="9515475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4371692"/>
            <a:ext cx="8136904" cy="785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5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08" y="2429766"/>
            <a:ext cx="11229975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4330003"/>
            <a:ext cx="8136904" cy="785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964" y="5837491"/>
            <a:ext cx="10023548" cy="785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16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864" y="2438644"/>
            <a:ext cx="11220450" cy="3810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5373216"/>
            <a:ext cx="1087320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208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356" y="2491123"/>
            <a:ext cx="10877550" cy="2171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137" y="2636912"/>
            <a:ext cx="638175" cy="2038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03712" y="2457178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3243170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23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2636912"/>
            <a:ext cx="638175" cy="2038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355" y="2204794"/>
            <a:ext cx="10629900" cy="2924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72264" y="222765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46760" y="2788548"/>
            <a:ext cx="1368152" cy="283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14712" y="4221088"/>
            <a:ext cx="864096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78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137" y="2636912"/>
            <a:ext cx="638175" cy="2038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6312" y="2081922"/>
            <a:ext cx="10972800" cy="3143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89008" y="2154049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5960" y="2716540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04112" y="462954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11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2636912"/>
            <a:ext cx="638175" cy="2038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620" y="3335784"/>
            <a:ext cx="10982325" cy="857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86320" y="3383605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198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358" y="2420888"/>
            <a:ext cx="1146810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4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447522"/>
            <a:ext cx="11534775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25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21" y="2462212"/>
            <a:ext cx="11458575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00249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83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14" y="2353230"/>
            <a:ext cx="11496675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00249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79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</Words>
  <Application>Microsoft Office PowerPoint</Application>
  <PresentationFormat>宽屏</PresentationFormat>
  <Paragraphs>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74</cp:revision>
  <dcterms:created xsi:type="dcterms:W3CDTF">2015-09-16T06:44:00Z</dcterms:created>
  <dcterms:modified xsi:type="dcterms:W3CDTF">2025-08-08T05:54:46Z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