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7" r:id="rId5"/>
    <p:sldId id="326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8" r:id="rId16"/>
    <p:sldId id="337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346" y="-73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3033712"/>
            <a:ext cx="840105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275" y="2290762"/>
            <a:ext cx="11601450" cy="2276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3212975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657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2276872"/>
            <a:ext cx="11582400" cy="1866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3212975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450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2204864"/>
            <a:ext cx="11620500" cy="3009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56040" y="2780928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032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12" y="2276872"/>
            <a:ext cx="11630025" cy="3190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08568" y="3212976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309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2" y="2204864"/>
            <a:ext cx="11534775" cy="1962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36560" y="2814540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287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593" y="1956796"/>
            <a:ext cx="11753850" cy="4572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5440" y="3871397"/>
            <a:ext cx="23042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5545225"/>
            <a:ext cx="504056" cy="2600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47728" y="5561435"/>
            <a:ext cx="504056" cy="2556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14220" y="5561435"/>
            <a:ext cx="801859" cy="2556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74104" y="6111354"/>
            <a:ext cx="801859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43131" y="6115214"/>
            <a:ext cx="491279" cy="2841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133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2276872"/>
            <a:ext cx="11363325" cy="3124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7448" y="4983020"/>
            <a:ext cx="35283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10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612" y="2276872"/>
            <a:ext cx="10791825" cy="287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3140968"/>
            <a:ext cx="79928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221088"/>
            <a:ext cx="10441160" cy="932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229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856" y="2051517"/>
            <a:ext cx="657225" cy="418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868" y="2692898"/>
            <a:ext cx="10944225" cy="2533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67808" y="3501008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9816" y="3931122"/>
            <a:ext cx="648072" cy="289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856" y="2051517"/>
            <a:ext cx="657225" cy="418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095" y="2251719"/>
            <a:ext cx="10934700" cy="3733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79776" y="2251718"/>
            <a:ext cx="720080" cy="313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24392" y="2852936"/>
            <a:ext cx="720080" cy="313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387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856" y="2051517"/>
            <a:ext cx="657225" cy="4181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095" y="2564904"/>
            <a:ext cx="10991850" cy="3467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15880" y="2664905"/>
            <a:ext cx="648072" cy="289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36676" y="3082927"/>
            <a:ext cx="903340" cy="2393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632504" y="3850651"/>
            <a:ext cx="903340" cy="2393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031260" y="4156415"/>
            <a:ext cx="694771" cy="280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00056" y="5329201"/>
            <a:ext cx="108012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344472" y="5329201"/>
            <a:ext cx="128026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600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408" y="1350630"/>
            <a:ext cx="11249025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" y="2076870"/>
            <a:ext cx="11563350" cy="116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39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408" y="1350630"/>
            <a:ext cx="1124902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62" y="2116834"/>
            <a:ext cx="115728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15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" y="2166937"/>
            <a:ext cx="11515725" cy="2524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3284984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722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2266950"/>
            <a:ext cx="11496675" cy="232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3284984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98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2311556"/>
            <a:ext cx="11506200" cy="3752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3212976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08568" y="4638691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98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70</cp:revision>
  <dcterms:created xsi:type="dcterms:W3CDTF">2015-09-16T06:44:00Z</dcterms:created>
  <dcterms:modified xsi:type="dcterms:W3CDTF">2025-08-08T14:10:14Z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