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27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2871787"/>
            <a:ext cx="406717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470195"/>
            <a:ext cx="1145857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9144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71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31" y="2455898"/>
            <a:ext cx="1149667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558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9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56" y="2367663"/>
            <a:ext cx="1148715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5301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05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89" y="2464070"/>
            <a:ext cx="114490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84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51" y="2432957"/>
            <a:ext cx="1103947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277633"/>
            <a:ext cx="10705726" cy="943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486" y="5536462"/>
            <a:ext cx="10705726" cy="943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1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7" y="2395129"/>
            <a:ext cx="110585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7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4" y="2402226"/>
            <a:ext cx="110394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277633"/>
            <a:ext cx="10705726" cy="943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2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6135"/>
            <a:ext cx="112776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8400"/>
            <a:ext cx="1075372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67" y="1259429"/>
            <a:ext cx="113061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745"/>
          <a:stretch/>
        </p:blipFill>
        <p:spPr>
          <a:xfrm>
            <a:off x="942975" y="2518023"/>
            <a:ext cx="10306050" cy="263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2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51" y="2206544"/>
            <a:ext cx="115157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9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55" y="3458337"/>
            <a:ext cx="11572875" cy="185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69043"/>
          <a:stretch/>
        </p:blipFill>
        <p:spPr>
          <a:xfrm>
            <a:off x="342051" y="2206545"/>
            <a:ext cx="11515725" cy="129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78" y="3429000"/>
            <a:ext cx="11468100" cy="2971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69043"/>
          <a:stretch/>
        </p:blipFill>
        <p:spPr>
          <a:xfrm>
            <a:off x="342051" y="2206545"/>
            <a:ext cx="11515725" cy="129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123525"/>
            <a:ext cx="115633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9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3" y="2476874"/>
            <a:ext cx="114966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96466" y="37243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5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81" y="2468851"/>
            <a:ext cx="114585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1479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0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2025-08-08T13:27:21Z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