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2"/>
    <p:sldId id="324" r:id="rId3"/>
    <p:sldId id="325" r:id="rId4"/>
    <p:sldId id="326" r:id="rId5"/>
    <p:sldId id="344" r:id="rId6"/>
    <p:sldId id="327" r:id="rId7"/>
    <p:sldId id="328" r:id="rId8"/>
    <p:sldId id="331" r:id="rId9"/>
    <p:sldId id="332" r:id="rId10"/>
    <p:sldId id="333" r:id="rId11"/>
    <p:sldId id="334" r:id="rId12"/>
    <p:sldId id="335" r:id="rId13"/>
    <p:sldId id="329" r:id="rId14"/>
    <p:sldId id="338" r:id="rId15"/>
    <p:sldId id="339" r:id="rId16"/>
    <p:sldId id="340" r:id="rId17"/>
    <p:sldId id="341" r:id="rId18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768"/>
    <p:restoredTop sz="95262" autoAdjust="0"/>
  </p:normalViewPr>
  <p:slideViewPr>
    <p:cSldViewPr showGuides="1">
      <p:cViewPr varScale="1">
        <p:scale>
          <a:sx n="86" d="100"/>
          <a:sy n="86" d="100"/>
        </p:scale>
        <p:origin x="893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70458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9388" y="1566123"/>
            <a:ext cx="11458575" cy="1304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62212" y="3181350"/>
            <a:ext cx="7267575" cy="495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340768"/>
            <a:ext cx="11220450" cy="61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1950" y="2448300"/>
            <a:ext cx="11468100" cy="3257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181934" y="342110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3297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340768"/>
            <a:ext cx="11220450" cy="61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9906" y="2366082"/>
            <a:ext cx="11496675" cy="2019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181934" y="3057121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4389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340768"/>
            <a:ext cx="11220450" cy="61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2900" y="2475906"/>
            <a:ext cx="11506200" cy="2314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181934" y="342110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71273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334406"/>
            <a:ext cx="11201400" cy="61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4022" y="2383891"/>
            <a:ext cx="11506200" cy="2409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181934" y="3882745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8772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334406"/>
            <a:ext cx="11201400" cy="61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0381" y="2401647"/>
            <a:ext cx="11515725" cy="2409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181934" y="342110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93914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334406"/>
            <a:ext cx="11201400" cy="61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8035" y="2472438"/>
            <a:ext cx="11487150" cy="2286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36629" y="4329100"/>
            <a:ext cx="8402419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0565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334406"/>
            <a:ext cx="11201400" cy="61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8864" y="2344958"/>
            <a:ext cx="11249025" cy="27717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23392" y="4653136"/>
            <a:ext cx="8402419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3593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334406"/>
            <a:ext cx="11201400" cy="61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8864" y="2422870"/>
            <a:ext cx="11239500" cy="2743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36629" y="4329100"/>
            <a:ext cx="11269596" cy="900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9835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7026" y="1313336"/>
            <a:ext cx="11182350" cy="628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0713" y="2348880"/>
            <a:ext cx="504825" cy="32861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/>
          <a:srcRect t="5446"/>
          <a:stretch/>
        </p:blipFill>
        <p:spPr>
          <a:xfrm>
            <a:off x="811273" y="2968715"/>
            <a:ext cx="10801350" cy="2116469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575720" y="3315800"/>
            <a:ext cx="720080" cy="3344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945840" y="3991942"/>
            <a:ext cx="720080" cy="3344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552384" y="4390407"/>
            <a:ext cx="720080" cy="3344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7026" y="1313336"/>
            <a:ext cx="11182350" cy="628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0713" y="2348880"/>
            <a:ext cx="504825" cy="32861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1423" y="2624318"/>
            <a:ext cx="10829925" cy="24955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934345" y="3626714"/>
            <a:ext cx="941240" cy="3344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90117" y="4372724"/>
            <a:ext cx="1219148" cy="3344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9745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7026" y="1313336"/>
            <a:ext cx="11182350" cy="628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0713" y="2348880"/>
            <a:ext cx="504825" cy="32861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1423" y="2509316"/>
            <a:ext cx="10810875" cy="363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2309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7026" y="1313336"/>
            <a:ext cx="11182350" cy="628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0713" y="2348880"/>
            <a:ext cx="504825" cy="32861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/>
          <a:srcRect l="416"/>
          <a:stretch/>
        </p:blipFill>
        <p:spPr>
          <a:xfrm>
            <a:off x="811423" y="2868077"/>
            <a:ext cx="10557246" cy="19812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196053" y="2831790"/>
            <a:ext cx="877911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536880" y="2833194"/>
            <a:ext cx="94124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048872" y="4361055"/>
            <a:ext cx="1579112" cy="3479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01939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7408" y="1350630"/>
            <a:ext cx="11249025" cy="6096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9364" y="2431604"/>
            <a:ext cx="11287125" cy="264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0364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340768"/>
            <a:ext cx="11220450" cy="61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8309" y="2420888"/>
            <a:ext cx="11477625" cy="1885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181934" y="342110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6933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340768"/>
            <a:ext cx="11220450" cy="61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2728" y="2390364"/>
            <a:ext cx="11544300" cy="4048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181934" y="2968345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3499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340768"/>
            <a:ext cx="11220450" cy="61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4022" y="2392445"/>
            <a:ext cx="11506200" cy="1971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181934" y="3012733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7592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1</Words>
  <Application>Microsoft Office PowerPoint</Application>
  <PresentationFormat>宽屏</PresentationFormat>
  <Paragraphs>1</Paragraphs>
  <Slides>17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69</cp:revision>
  <dcterms:created xsi:type="dcterms:W3CDTF">2015-09-16T06:44:00Z</dcterms:created>
  <dcterms:modified xsi:type="dcterms:W3CDTF">2025-08-08T15:14:55Z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