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42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CF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421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012" y="3200400"/>
            <a:ext cx="5133975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3" y="2469976"/>
            <a:ext cx="11449050" cy="1704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36560" y="2893026"/>
            <a:ext cx="432048" cy="417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18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636" y="2464567"/>
            <a:ext cx="11487150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893026"/>
            <a:ext cx="432048" cy="417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50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498" y="2487732"/>
            <a:ext cx="11458575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340219"/>
            <a:ext cx="432048" cy="417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909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238" y="2366636"/>
            <a:ext cx="11430000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238" y="3078435"/>
            <a:ext cx="9105900" cy="2105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36560" y="2395765"/>
            <a:ext cx="432048" cy="417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401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684" y="2378526"/>
            <a:ext cx="11506200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933056"/>
            <a:ext cx="432048" cy="417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23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078" y="2447522"/>
            <a:ext cx="11458575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4293096"/>
            <a:ext cx="110172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204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370" y="2447522"/>
            <a:ext cx="11210925" cy="353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9001" y="4725144"/>
            <a:ext cx="1101722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887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72" y="2415383"/>
            <a:ext cx="11201400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6913" y="3861048"/>
            <a:ext cx="8595431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0872" y="5666753"/>
            <a:ext cx="112014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401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64" y="1331890"/>
            <a:ext cx="1121092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1961"/>
          <a:stretch/>
        </p:blipFill>
        <p:spPr>
          <a:xfrm>
            <a:off x="983432" y="2204864"/>
            <a:ext cx="10794876" cy="434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882" y="2866894"/>
            <a:ext cx="590550" cy="2286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416480" y="2204864"/>
            <a:ext cx="1152128" cy="341792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79776" y="4205668"/>
            <a:ext cx="936104" cy="341792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79776" y="5052930"/>
            <a:ext cx="936104" cy="341792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96400" y="5421356"/>
            <a:ext cx="792088" cy="341792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488488" y="5800417"/>
            <a:ext cx="792088" cy="341792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64" y="1331890"/>
            <a:ext cx="1121092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042" y="3051204"/>
            <a:ext cx="1094422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882" y="2866894"/>
            <a:ext cx="590550" cy="2286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9936" y="3070201"/>
            <a:ext cx="792088" cy="341792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39104" y="3070201"/>
            <a:ext cx="1253239" cy="341792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69154" y="4311344"/>
            <a:ext cx="1253239" cy="341792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43325" y="5076306"/>
            <a:ext cx="1849018" cy="341792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8106" y="5433562"/>
            <a:ext cx="2279581" cy="341792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10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357" y="2985492"/>
            <a:ext cx="11058525" cy="2171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164" y="1331890"/>
            <a:ext cx="1121092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864" y="2855434"/>
            <a:ext cx="590550" cy="2286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39816" y="2985492"/>
            <a:ext cx="2279581" cy="155476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16480" y="3105703"/>
            <a:ext cx="792088" cy="341792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36848" y="4356718"/>
            <a:ext cx="1438985" cy="341792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60296" y="4744380"/>
            <a:ext cx="1438985" cy="341792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988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726" y="2447522"/>
            <a:ext cx="10858500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27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144" y="2452123"/>
            <a:ext cx="1150620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24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3" y="2457270"/>
            <a:ext cx="11449050" cy="220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353174"/>
            <a:ext cx="432048" cy="417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64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085" y="2478135"/>
            <a:ext cx="11449050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893026"/>
            <a:ext cx="432048" cy="417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529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2527" t="10299"/>
          <a:stretch/>
        </p:blipFill>
        <p:spPr>
          <a:xfrm>
            <a:off x="542506" y="2827287"/>
            <a:ext cx="8640960" cy="382039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91011"/>
          <a:stretch/>
        </p:blipFill>
        <p:spPr>
          <a:xfrm>
            <a:off x="327351" y="2358919"/>
            <a:ext cx="11439525" cy="4940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36560" y="2425324"/>
            <a:ext cx="432048" cy="417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38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81</cp:revision>
  <dcterms:created xsi:type="dcterms:W3CDTF">2015-09-16T06:44:00Z</dcterms:created>
  <dcterms:modified xsi:type="dcterms:W3CDTF">2025-08-08T05:28:44Z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