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44" r:id="rId7"/>
    <p:sldId id="328" r:id="rId8"/>
    <p:sldId id="331" r:id="rId9"/>
    <p:sldId id="332" r:id="rId10"/>
    <p:sldId id="333" r:id="rId11"/>
    <p:sldId id="334" r:id="rId12"/>
    <p:sldId id="335" r:id="rId13"/>
    <p:sldId id="329" r:id="rId14"/>
    <p:sldId id="338" r:id="rId15"/>
    <p:sldId id="339" r:id="rId16"/>
    <p:sldId id="340" r:id="rId17"/>
    <p:sldId id="341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>
        <p:scale>
          <a:sx n="100" d="100"/>
          <a:sy n="100" d="100"/>
        </p:scale>
        <p:origin x="346" y="-51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124200"/>
            <a:ext cx="53340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316028"/>
            <a:ext cx="11515725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852936"/>
            <a:ext cx="455672" cy="32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29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72" y="2275888"/>
            <a:ext cx="11544300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96952"/>
            <a:ext cx="455672" cy="32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38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274168"/>
            <a:ext cx="1142047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443492"/>
            <a:ext cx="455672" cy="32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12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078" y="2322246"/>
            <a:ext cx="114776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77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22" y="2348880"/>
            <a:ext cx="111633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39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230" y="2374313"/>
            <a:ext cx="1122045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264824"/>
            <a:ext cx="10797280" cy="138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56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865" y="2373666"/>
            <a:ext cx="11201400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7360" y="3356992"/>
            <a:ext cx="10797280" cy="138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59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238" y="2397621"/>
            <a:ext cx="11229975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264824"/>
            <a:ext cx="10797280" cy="138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83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67"/>
          <a:stretch/>
        </p:blipFill>
        <p:spPr>
          <a:xfrm>
            <a:off x="832725" y="2348880"/>
            <a:ext cx="11030445" cy="280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374" y="2356359"/>
            <a:ext cx="647700" cy="2352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55840" y="2323225"/>
            <a:ext cx="3888432" cy="372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2769375"/>
            <a:ext cx="2376264" cy="372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856" y="3512016"/>
            <a:ext cx="1944216" cy="372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2782" y="3933056"/>
            <a:ext cx="1590706" cy="372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83156" y="4368011"/>
            <a:ext cx="2176939" cy="372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93536" y="4377139"/>
            <a:ext cx="2176939" cy="372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630" y="2434811"/>
            <a:ext cx="10934700" cy="2724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374" y="2356359"/>
            <a:ext cx="647700" cy="2352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60296" y="232229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2830854"/>
            <a:ext cx="1152128" cy="267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08568" y="2830854"/>
            <a:ext cx="360040" cy="267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7648" y="3191697"/>
            <a:ext cx="1440160" cy="267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7688" y="3532696"/>
            <a:ext cx="1080120" cy="32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12324" y="3532696"/>
            <a:ext cx="1620180" cy="32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12124" y="4323576"/>
            <a:ext cx="1620180" cy="32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84344" y="4716654"/>
            <a:ext cx="1620180" cy="32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74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658" y="2603728"/>
            <a:ext cx="11077575" cy="2667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374" y="2356359"/>
            <a:ext cx="647700" cy="2352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87973" y="2538616"/>
            <a:ext cx="875979" cy="32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50211" y="2935176"/>
            <a:ext cx="2390005" cy="32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3377201"/>
            <a:ext cx="1597917" cy="32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1915" y="3732876"/>
            <a:ext cx="745934" cy="32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56440" y="4149080"/>
            <a:ext cx="1728192" cy="32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1958" y="4517042"/>
            <a:ext cx="1728192" cy="32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04312" y="4542544"/>
            <a:ext cx="2592288" cy="310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30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204864"/>
            <a:ext cx="1149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6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202863"/>
            <a:ext cx="115062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30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236746"/>
            <a:ext cx="11496675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852936"/>
            <a:ext cx="455672" cy="32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93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94" y="2322103"/>
            <a:ext cx="1154430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4005064"/>
            <a:ext cx="455672" cy="32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49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85" y="2257476"/>
            <a:ext cx="1144905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9988" y="3501008"/>
            <a:ext cx="455672" cy="32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5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2025-08-08T16:08:28Z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