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44" r:id="rId6"/>
    <p:sldId id="327" r:id="rId7"/>
    <p:sldId id="328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29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148012"/>
            <a:ext cx="69723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68" y="2179214"/>
            <a:ext cx="115633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01" y="2143702"/>
            <a:ext cx="1147762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770886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23604"/>
            <a:ext cx="11553825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223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88" y="2185754"/>
            <a:ext cx="1146810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30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84" y="2150612"/>
            <a:ext cx="114966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1" y="2118018"/>
            <a:ext cx="115157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41" y="2259116"/>
            <a:ext cx="115252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703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91339"/>
            <a:ext cx="114776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23604"/>
            <a:ext cx="111156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732684"/>
            <a:ext cx="4752528" cy="712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386"/>
          <a:stretch/>
        </p:blipFill>
        <p:spPr>
          <a:xfrm>
            <a:off x="335360" y="2204864"/>
            <a:ext cx="11049000" cy="3096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564905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438" y="4148094"/>
            <a:ext cx="10963162" cy="1585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6096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176" y="2486205"/>
            <a:ext cx="10696575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6587" y="2605476"/>
            <a:ext cx="69832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473" y="2954758"/>
            <a:ext cx="156347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5664" y="3361809"/>
            <a:ext cx="156347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4360"/>
          <a:stretch/>
        </p:blipFill>
        <p:spPr>
          <a:xfrm>
            <a:off x="335360" y="2186124"/>
            <a:ext cx="11049000" cy="11918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612133"/>
            <a:ext cx="10873208" cy="765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6096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769" y="2406749"/>
            <a:ext cx="1087755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3954836"/>
            <a:ext cx="864096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5043659"/>
            <a:ext cx="1296144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6096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056"/>
          <a:stretch/>
        </p:blipFill>
        <p:spPr>
          <a:xfrm>
            <a:off x="870047" y="2503715"/>
            <a:ext cx="10772129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6587" y="2578842"/>
            <a:ext cx="69832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4446" y="2578842"/>
            <a:ext cx="69832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3374880"/>
            <a:ext cx="1008112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4654" y="4653136"/>
            <a:ext cx="1008112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609600" cy="3171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90" y="3068960"/>
            <a:ext cx="10677525" cy="1381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4741" y="3164770"/>
            <a:ext cx="69832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8516" y="4040576"/>
            <a:ext cx="698327" cy="29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56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23526"/>
            <a:ext cx="103251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95533"/>
            <a:ext cx="11534775" cy="4133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32482"/>
            <a:ext cx="114966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1655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6" y="2241360"/>
            <a:ext cx="115062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740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2025-08-08T15:34:26Z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