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29" r:id="rId15"/>
    <p:sldId id="338" r:id="rId16"/>
    <p:sldId id="339" r:id="rId17"/>
    <p:sldId id="340" r:id="rId18"/>
    <p:sldId id="341" r:id="rId19"/>
    <p:sldId id="342" r:id="rId20"/>
    <p:sldId id="343" r:id="rId21"/>
    <p:sldId id="330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800350"/>
            <a:ext cx="39624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17" y="2132856"/>
            <a:ext cx="115633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62" y="2336835"/>
            <a:ext cx="11506200" cy="2333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3929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94" y="2406420"/>
            <a:ext cx="11487150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82" y="2486205"/>
            <a:ext cx="11525250" cy="1362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19" y="2404079"/>
            <a:ext cx="11544300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43" y="2332429"/>
            <a:ext cx="11458575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3465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80" y="2323527"/>
            <a:ext cx="11477625" cy="200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465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44" y="2386204"/>
            <a:ext cx="11525250" cy="1952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439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56" y="2458212"/>
            <a:ext cx="11553825" cy="1343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38" y="2310351"/>
            <a:ext cx="115728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465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6135"/>
            <a:ext cx="112776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806427"/>
            <a:ext cx="113157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45" y="2381218"/>
            <a:ext cx="1152525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7888" y="33929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1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01" y="2391099"/>
            <a:ext cx="114871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67542"/>
            <a:ext cx="11115675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7084" y="3305626"/>
            <a:ext cx="11418472" cy="206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71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5154"/>
          <a:stretch/>
        </p:blipFill>
        <p:spPr>
          <a:xfrm>
            <a:off x="352425" y="2329408"/>
            <a:ext cx="11487150" cy="325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6" y="1328797"/>
            <a:ext cx="11220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921161"/>
            <a:ext cx="114871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6135"/>
            <a:ext cx="112776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2640682"/>
            <a:ext cx="94488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67" y="1259429"/>
            <a:ext cx="113061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276872"/>
            <a:ext cx="11468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138511"/>
            <a:ext cx="115443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38" y="3371234"/>
            <a:ext cx="11553825" cy="3019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06" y="2142187"/>
            <a:ext cx="1151572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31" y="2175774"/>
            <a:ext cx="117062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394761"/>
            <a:ext cx="115443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2143"/>
            <a:ext cx="11229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395535"/>
            <a:ext cx="94107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2025-08-09T07:06:49Z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