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5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7" r:id="rId12"/>
    <p:sldId id="338" r:id="rId13"/>
    <p:sldId id="339" r:id="rId14"/>
    <p:sldId id="340" r:id="rId15"/>
    <p:sldId id="341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2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55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138487"/>
            <a:ext cx="63150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3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446937"/>
            <a:ext cx="11487150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91826" y="24175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2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431633"/>
            <a:ext cx="1147762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316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1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494160"/>
            <a:ext cx="1151572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63" y="2442731"/>
            <a:ext cx="114871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9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28" y="2652712"/>
            <a:ext cx="1122045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428998"/>
            <a:ext cx="10873208" cy="1152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90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63" y="2458212"/>
            <a:ext cx="1124902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100" y="3619374"/>
            <a:ext cx="10873208" cy="1152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76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96" y="2456480"/>
            <a:ext cx="112204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961" y="4077072"/>
            <a:ext cx="10873208" cy="1152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06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05" y="2699467"/>
            <a:ext cx="1070610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223728"/>
            <a:ext cx="609600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4632" y="3481773"/>
            <a:ext cx="1159479" cy="327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4261728"/>
            <a:ext cx="1159479" cy="327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81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23728"/>
            <a:ext cx="60960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882" y="2780928"/>
            <a:ext cx="10791825" cy="178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280756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4176" y="3307282"/>
            <a:ext cx="803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4031698"/>
            <a:ext cx="924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23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23728"/>
            <a:ext cx="60960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137" y="2914872"/>
            <a:ext cx="901065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50778" y="2871712"/>
            <a:ext cx="14212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2" y="342900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3" y="344329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08425" y="34350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4792" y="3999460"/>
            <a:ext cx="12271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9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458212"/>
            <a:ext cx="1144905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24" y="2442489"/>
            <a:ext cx="100298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3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346554"/>
            <a:ext cx="11458575" cy="2295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33318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3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458212"/>
            <a:ext cx="11496675" cy="1704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9146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11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380924"/>
            <a:ext cx="114776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" y="2924944"/>
            <a:ext cx="11134725" cy="113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8788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2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2025-08-08T09:21:13Z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