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3133725"/>
            <a:ext cx="87630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31" y="1628800"/>
            <a:ext cx="115062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6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6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38131"/>
            <a:ext cx="115157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649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98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63" y="1538130"/>
            <a:ext cx="11487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936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6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26" y="1747463"/>
            <a:ext cx="114585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7334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5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5" y="1710139"/>
            <a:ext cx="114776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8531" y="2183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0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2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00" y="1728801"/>
            <a:ext cx="114204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546959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1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36" y="1700808"/>
            <a:ext cx="111347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487242"/>
            <a:ext cx="10801200" cy="1462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20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90" y="1719470"/>
            <a:ext cx="110585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46" y="4221088"/>
            <a:ext cx="10629900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1346" y="4642191"/>
            <a:ext cx="10755254" cy="8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79" y="1722293"/>
            <a:ext cx="110680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851" y="412108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1366"/>
            <a:ext cx="115252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30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69" y="1730339"/>
            <a:ext cx="11420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3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74" y="1719470"/>
            <a:ext cx="111061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51714"/>
            <a:ext cx="10945216" cy="11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0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46" y="1641504"/>
            <a:ext cx="1108710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543602"/>
            <a:ext cx="10945216" cy="11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079" y="5157192"/>
            <a:ext cx="10945216" cy="11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7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14192"/>
            <a:ext cx="115347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6628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1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1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44" y="1684761"/>
            <a:ext cx="115157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847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63" y="1570420"/>
            <a:ext cx="11553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7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6" y="1296753"/>
            <a:ext cx="115347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62" y="1728801"/>
            <a:ext cx="1150620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308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5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6" y="1582145"/>
            <a:ext cx="115157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30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2025-08-09T08:16:33Z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