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82" y="1685381"/>
            <a:ext cx="11449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0" y="3138487"/>
            <a:ext cx="61722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367542"/>
            <a:ext cx="114966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774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6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6" y="2454045"/>
            <a:ext cx="1151572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4095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2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75" y="2430219"/>
            <a:ext cx="115157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7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06" y="2448881"/>
            <a:ext cx="1145857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385" y="4425660"/>
            <a:ext cx="9839325" cy="314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4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" y="2409840"/>
            <a:ext cx="114966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3575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6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32" y="2395535"/>
            <a:ext cx="1147762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6165938"/>
            <a:ext cx="5616624" cy="43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3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58" y="2060848"/>
            <a:ext cx="1118235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5932003"/>
            <a:ext cx="10297144" cy="503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8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406"/>
            <a:ext cx="1120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07" y="2091670"/>
            <a:ext cx="1125855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1" y="5145221"/>
            <a:ext cx="11082833" cy="1299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998" y="2713062"/>
            <a:ext cx="9496425" cy="154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8081" t="28775" r="84032" b="52914"/>
          <a:stretch/>
        </p:blipFill>
        <p:spPr>
          <a:xfrm>
            <a:off x="983431" y="2980531"/>
            <a:ext cx="936105" cy="10081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62" t="46076" r="93078"/>
          <a:stretch/>
        </p:blipFill>
        <p:spPr>
          <a:xfrm>
            <a:off x="337863" y="1972419"/>
            <a:ext cx="648072" cy="29687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79776" y="3202192"/>
            <a:ext cx="936104" cy="254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28555" y="3645024"/>
            <a:ext cx="774850" cy="254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22351" y="3648834"/>
            <a:ext cx="774850" cy="254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196" y="2551320"/>
            <a:ext cx="9610725" cy="2828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048328" y="2531914"/>
            <a:ext cx="2088232" cy="30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8081" t="28775" r="84032" b="52914"/>
          <a:stretch/>
        </p:blipFill>
        <p:spPr>
          <a:xfrm>
            <a:off x="983431" y="2980531"/>
            <a:ext cx="936105" cy="10081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l="1462" t="46076" r="93078"/>
          <a:stretch/>
        </p:blipFill>
        <p:spPr>
          <a:xfrm>
            <a:off x="337863" y="1972419"/>
            <a:ext cx="648072" cy="296874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68174" y="25505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27144" y="3260676"/>
            <a:ext cx="5499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56040" y="5013175"/>
            <a:ext cx="1080120" cy="29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6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403" y="2333640"/>
            <a:ext cx="10839450" cy="2371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62" t="46076" r="93078"/>
          <a:stretch/>
        </p:blipFill>
        <p:spPr>
          <a:xfrm>
            <a:off x="337863" y="2780928"/>
            <a:ext cx="648072" cy="2968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319431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1128" y="4077072"/>
            <a:ext cx="578968" cy="2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2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479" y="3068960"/>
            <a:ext cx="98393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6" y="1313336"/>
            <a:ext cx="11182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62" t="46076" r="93078"/>
          <a:stretch/>
        </p:blipFill>
        <p:spPr>
          <a:xfrm>
            <a:off x="337863" y="2780928"/>
            <a:ext cx="648072" cy="2968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90441"/>
          <a:stretch/>
        </p:blipFill>
        <p:spPr>
          <a:xfrm>
            <a:off x="955455" y="2336668"/>
            <a:ext cx="1036089" cy="2371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20536" y="3573016"/>
            <a:ext cx="864096" cy="248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3933056"/>
            <a:ext cx="792088" cy="248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4395584"/>
            <a:ext cx="792088" cy="248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14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08" y="1350630"/>
            <a:ext cx="112490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439550"/>
            <a:ext cx="115443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5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400889"/>
            <a:ext cx="11458575" cy="146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9774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07" y="2314196"/>
            <a:ext cx="114300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774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3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56" y="2477082"/>
            <a:ext cx="114776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774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8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2025-08-08T13:24:20Z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