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740" y="3128010"/>
            <a:ext cx="568452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28800"/>
            <a:ext cx="97536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5430" y="2769235"/>
            <a:ext cx="9536430" cy="225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859155"/>
            <a:ext cx="9761220" cy="3665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70" y="4639945"/>
            <a:ext cx="9730740" cy="1744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2570" y="3152775"/>
            <a:ext cx="9672955" cy="1372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2570" y="5604510"/>
            <a:ext cx="9536430" cy="88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756920"/>
            <a:ext cx="1016508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20" y="5038090"/>
            <a:ext cx="9707880" cy="1691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5894070"/>
            <a:ext cx="9604375" cy="83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1101090"/>
            <a:ext cx="9799320" cy="4655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4470" y="2033905"/>
            <a:ext cx="9620250" cy="139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670" y="5234305"/>
            <a:ext cx="58426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4540"/>
            <a:ext cx="1015746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120" y="6403340"/>
            <a:ext cx="38481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1112520"/>
            <a:ext cx="9799320" cy="2316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90" y="3508375"/>
            <a:ext cx="9730740" cy="1813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1630" y="2578735"/>
            <a:ext cx="9711055" cy="93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1630" y="4391660"/>
            <a:ext cx="9711055" cy="93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596390"/>
            <a:ext cx="9822180" cy="3665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2570" y="2512695"/>
            <a:ext cx="9772650" cy="2748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85" y="807720"/>
            <a:ext cx="101574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85" y="1765300"/>
            <a:ext cx="1011936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0855" y="17233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0855" y="44646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4540"/>
            <a:ext cx="10157460" cy="5760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0855" y="11423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0855" y="34290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0855" y="52343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783590"/>
            <a:ext cx="10142220" cy="1226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122170"/>
            <a:ext cx="1019556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5615" y="11855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5615" y="50082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795" y="813435"/>
            <a:ext cx="10210800" cy="5402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2277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195" y="36931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355" y="751840"/>
            <a:ext cx="10071735" cy="60204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0530" y="11576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590530" y="35502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0530" y="542353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21842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3560" y="1089025"/>
            <a:ext cx="71437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0995" y="1580515"/>
            <a:ext cx="71437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550" y="2060575"/>
            <a:ext cx="123952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6610" y="2522220"/>
            <a:ext cx="167259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0280" y="3893185"/>
            <a:ext cx="2935605" cy="38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0995" y="4320540"/>
            <a:ext cx="56642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1330" y="5234305"/>
            <a:ext cx="96964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98220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70" y="1146810"/>
            <a:ext cx="9624060" cy="4564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1260" y="1529715"/>
            <a:ext cx="128841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7440" y="2002155"/>
            <a:ext cx="90805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2025-08-06T01:03:00Z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