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24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120" y="3169920"/>
            <a:ext cx="4175760" cy="518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764540"/>
            <a:ext cx="1019556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576445"/>
            <a:ext cx="9692640" cy="13030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47720" y="5428615"/>
            <a:ext cx="466725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2910" y="5428615"/>
            <a:ext cx="725805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7180" y="5428615"/>
            <a:ext cx="497840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51535"/>
            <a:ext cx="9753600" cy="560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61330" y="723265"/>
            <a:ext cx="53467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26660" y="2923540"/>
            <a:ext cx="1417955" cy="33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5135" y="3429000"/>
            <a:ext cx="211836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9145" y="3982085"/>
            <a:ext cx="141795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59555" y="5033010"/>
            <a:ext cx="682498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67735" y="5474335"/>
            <a:ext cx="222313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1409700"/>
            <a:ext cx="986028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8445" y="5024755"/>
            <a:ext cx="466153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1730" y="854075"/>
            <a:ext cx="10165080" cy="3520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830" y="4554220"/>
            <a:ext cx="9745980" cy="12649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340" y="836295"/>
            <a:ext cx="9799320" cy="3093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580" y="4143375"/>
            <a:ext cx="9784080" cy="1280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6850" y="3556000"/>
            <a:ext cx="645985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2570" y="5048885"/>
            <a:ext cx="631571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630" y="1874520"/>
            <a:ext cx="9730740" cy="3108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2110" y="2700655"/>
            <a:ext cx="633730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2550" y="4559935"/>
            <a:ext cx="538607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32790"/>
            <a:ext cx="10195560" cy="35737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885" y="4306570"/>
            <a:ext cx="7391400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826770"/>
            <a:ext cx="9799320" cy="52044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580" y="1455420"/>
            <a:ext cx="9768840" cy="3947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8770" y="2352675"/>
            <a:ext cx="953579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0345" y="4127500"/>
            <a:ext cx="9634220" cy="1274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1748790"/>
            <a:ext cx="9784080" cy="33604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9710" y="2616835"/>
            <a:ext cx="9498330" cy="26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340" y="808355"/>
            <a:ext cx="1014222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340" y="1809750"/>
            <a:ext cx="10142220" cy="3375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22771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1330" y="426275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3460" y="1756410"/>
            <a:ext cx="10165080" cy="3345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8455" y="270065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160" y="770255"/>
            <a:ext cx="10210800" cy="3947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4717415"/>
            <a:ext cx="8237220" cy="1920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77025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195" y="429387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3460" y="1295400"/>
            <a:ext cx="1016508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1950" y="225425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68610" y="468312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09625"/>
            <a:ext cx="10172700" cy="5684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11815" y="127190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11815" y="36931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1815" y="565023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830" y="984885"/>
            <a:ext cx="1015746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210" y="4366260"/>
            <a:ext cx="9784080" cy="13487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191897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8475" y="482854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1493520"/>
            <a:ext cx="10195560" cy="3870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16575" y="2406015"/>
            <a:ext cx="128968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5080" y="3883025"/>
            <a:ext cx="100076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1990" y="4857750"/>
            <a:ext cx="236982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10195560" cy="5798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9425" y="4659630"/>
            <a:ext cx="79375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81550" y="5641975"/>
            <a:ext cx="215519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2025-08-06T00:34:45Z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