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1"/>
  </p:handoutMasterIdLst>
  <p:sldIdLst>
    <p:sldId id="302" r:id="rId3"/>
    <p:sldId id="325" r:id="rId4"/>
    <p:sldId id="326" r:id="rId5"/>
    <p:sldId id="327" r:id="rId6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210" y="3143250"/>
            <a:ext cx="502158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10142220" cy="5547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00930" y="4507865"/>
            <a:ext cx="15182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77715" y="5139690"/>
            <a:ext cx="205105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3050" y="5756910"/>
            <a:ext cx="3185795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80440"/>
            <a:ext cx="974598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8620" y="1400810"/>
            <a:ext cx="112077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2590" y="4911725"/>
            <a:ext cx="9549765" cy="963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10180320" cy="43357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836930"/>
            <a:ext cx="9845040" cy="5204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8615" y="5224145"/>
            <a:ext cx="9688830" cy="1002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1104900"/>
            <a:ext cx="979932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5" y="3549650"/>
            <a:ext cx="976884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290" y="2054860"/>
            <a:ext cx="9634855" cy="1329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7965" y="4492625"/>
            <a:ext cx="9642475" cy="98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05815"/>
            <a:ext cx="10180320" cy="3291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440" y="4299585"/>
            <a:ext cx="970788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9595" y="5254625"/>
            <a:ext cx="9544050" cy="941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824230"/>
            <a:ext cx="9799320" cy="5707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850" y="5269865"/>
            <a:ext cx="9528810" cy="1261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110" y="994410"/>
            <a:ext cx="9806940" cy="4869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1475" y="5026025"/>
            <a:ext cx="9596755" cy="909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836930"/>
            <a:ext cx="10180320" cy="906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844675"/>
            <a:ext cx="10157460" cy="3627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5155" y="22771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10172700" cy="5135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133286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04195" y="236093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908685"/>
            <a:ext cx="1019556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385" y="2995295"/>
            <a:ext cx="10165080" cy="2987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03255" y="139319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3255" y="347472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815" y="776605"/>
            <a:ext cx="10195560" cy="5974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6575" y="12490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96575" y="52927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836930"/>
            <a:ext cx="10271760" cy="5173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325" y="5069840"/>
            <a:ext cx="3581400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88955" y="7842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8955" y="45383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10157460" cy="5013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19342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04195" y="45307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755650"/>
            <a:ext cx="10210800" cy="2415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90" y="3291840"/>
            <a:ext cx="10157460" cy="2948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75565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3260" y="4204970"/>
            <a:ext cx="114427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4650" y="5742940"/>
            <a:ext cx="83312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1463040"/>
            <a:ext cx="10195560" cy="3931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37715" y="1913890"/>
            <a:ext cx="119761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0210" y="3429000"/>
            <a:ext cx="146304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250" y="4464685"/>
            <a:ext cx="152400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2025-08-06T00:38:48Z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