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2"/>
  </p:notesMasterIdLst>
  <p:handoutMasterIdLst>
    <p:handoutMasterId r:id="rId23"/>
  </p:handoutMasterIdLst>
  <p:sldIdLst>
    <p:sldId id="325" r:id="rId2"/>
    <p:sldId id="326" r:id="rId3"/>
    <p:sldId id="327" r:id="rId4"/>
    <p:sldId id="345" r:id="rId5"/>
    <p:sldId id="346" r:id="rId6"/>
    <p:sldId id="328" r:id="rId7"/>
    <p:sldId id="329" r:id="rId8"/>
    <p:sldId id="334" r:id="rId9"/>
    <p:sldId id="335" r:id="rId10"/>
    <p:sldId id="336" r:id="rId11"/>
    <p:sldId id="337" r:id="rId12"/>
    <p:sldId id="338" r:id="rId13"/>
    <p:sldId id="339" r:id="rId14"/>
    <p:sldId id="340" r:id="rId15"/>
    <p:sldId id="341" r:id="rId16"/>
    <p:sldId id="342" r:id="rId17"/>
    <p:sldId id="343" r:id="rId18"/>
    <p:sldId id="344" r:id="rId19"/>
    <p:sldId id="302" r:id="rId20"/>
    <p:sldId id="324" r:id="rId21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7768"/>
    <p:restoredTop sz="95262" autoAdjust="0"/>
  </p:normalViewPr>
  <p:slideViewPr>
    <p:cSldViewPr showGuides="1">
      <p:cViewPr varScale="1">
        <p:scale>
          <a:sx n="86" d="100"/>
          <a:sy n="86" d="100"/>
        </p:scale>
        <p:origin x="893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22582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6137" y="3148012"/>
            <a:ext cx="5419725" cy="56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89801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" y="1340768"/>
            <a:ext cx="11220450" cy="61912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5619" y="2492896"/>
            <a:ext cx="11525250" cy="16764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1178088" y="340614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8423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" y="1340768"/>
            <a:ext cx="11220450" cy="619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0078" y="2414236"/>
            <a:ext cx="11458575" cy="17526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1280576" y="288191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82345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" y="1340768"/>
            <a:ext cx="11220450" cy="61912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187" y="2356007"/>
            <a:ext cx="11477625" cy="23336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1136560" y="2362863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99040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825" y="1334406"/>
            <a:ext cx="11201400" cy="61912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8309" y="2453696"/>
            <a:ext cx="11477625" cy="2667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136560" y="292494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54242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825" y="1334406"/>
            <a:ext cx="11201400" cy="61912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8309" y="2483034"/>
            <a:ext cx="11477625" cy="12287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7782" y="3858967"/>
            <a:ext cx="9229725" cy="4000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1208568" y="289937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62903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825" y="1334406"/>
            <a:ext cx="11201400" cy="61912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7989" y="2497838"/>
            <a:ext cx="11506200" cy="2657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72088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825" y="1334406"/>
            <a:ext cx="11201400" cy="61912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9927" y="2393270"/>
            <a:ext cx="11210925" cy="1838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2893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825" y="1334406"/>
            <a:ext cx="11201400" cy="61912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3254" y="2431254"/>
            <a:ext cx="11163300" cy="25908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95400" y="2785120"/>
            <a:ext cx="10873208" cy="8599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3392" y="4581128"/>
            <a:ext cx="10873208" cy="8599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5421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825" y="1334406"/>
            <a:ext cx="11201400" cy="61912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2438644"/>
            <a:ext cx="11210925" cy="35433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04733" y="5145768"/>
            <a:ext cx="10873208" cy="8599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03247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4238" y="2403942"/>
            <a:ext cx="11191875" cy="2266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4825" y="1334406"/>
            <a:ext cx="11201400" cy="619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7026" y="1313336"/>
            <a:ext cx="11182350" cy="628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5265" y="2437252"/>
            <a:ext cx="11001375" cy="28003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5360" y="2647239"/>
            <a:ext cx="600075" cy="22669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7389938" y="3246218"/>
            <a:ext cx="904513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741837" y="3665003"/>
            <a:ext cx="1517495" cy="362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929465" y="4458724"/>
            <a:ext cx="114849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75758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825" y="1334406"/>
            <a:ext cx="11201400" cy="619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3597" y="2394254"/>
            <a:ext cx="11125200" cy="1733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68921" y="3267900"/>
            <a:ext cx="10873208" cy="8599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7026" y="1313336"/>
            <a:ext cx="11182350" cy="628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2647239"/>
            <a:ext cx="600075" cy="22669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00020" y="2006744"/>
            <a:ext cx="9315450" cy="38862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35435" y="3349231"/>
            <a:ext cx="1390650" cy="92392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4943872" y="2838078"/>
            <a:ext cx="72008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058884" y="2838078"/>
            <a:ext cx="72008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399179" y="4065456"/>
            <a:ext cx="1138059" cy="2804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959222" y="4404116"/>
            <a:ext cx="1138059" cy="2804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824192" y="4748004"/>
            <a:ext cx="1138059" cy="2804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03526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7026" y="1313336"/>
            <a:ext cx="11182350" cy="628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2647239"/>
            <a:ext cx="600075" cy="22669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35435" y="3349231"/>
            <a:ext cx="1390650" cy="9239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96067" y="2847027"/>
            <a:ext cx="9334500" cy="23241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6279319" y="4149079"/>
            <a:ext cx="1472865" cy="27506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344472" y="4492722"/>
            <a:ext cx="1472865" cy="27506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439816" y="4825965"/>
            <a:ext cx="396044" cy="26847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27387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7026" y="1313336"/>
            <a:ext cx="11182350" cy="628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5360" y="2647239"/>
            <a:ext cx="600075" cy="22669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5"/>
          <a:srcRect t="4858"/>
          <a:stretch/>
        </p:blipFill>
        <p:spPr>
          <a:xfrm>
            <a:off x="931545" y="2780927"/>
            <a:ext cx="11096625" cy="2319951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023992" y="3529638"/>
            <a:ext cx="115212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65330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7408" y="1350630"/>
            <a:ext cx="11249025" cy="6096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9128" y="2438644"/>
            <a:ext cx="11420475" cy="1543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05624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7408" y="1350630"/>
            <a:ext cx="11249025" cy="6096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8784" y="2457384"/>
            <a:ext cx="11496675" cy="1514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99796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" y="1340768"/>
            <a:ext cx="11220450" cy="61912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0353" y="2376351"/>
            <a:ext cx="11449050" cy="22955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1178088" y="340614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43088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" y="1340768"/>
            <a:ext cx="11220450" cy="61912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8784" y="2458382"/>
            <a:ext cx="11496675" cy="27432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1136560" y="243475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208568" y="436510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47765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</TotalTime>
  <Words>1</Words>
  <Application>Microsoft Office PowerPoint</Application>
  <PresentationFormat>宽屏</PresentationFormat>
  <Paragraphs>1</Paragraphs>
  <Slides>20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邓我杨名</cp:lastModifiedBy>
  <cp:revision>71</cp:revision>
  <dcterms:created xsi:type="dcterms:W3CDTF">2015-09-16T06:44:00Z</dcterms:created>
  <dcterms:modified xsi:type="dcterms:W3CDTF">2025-08-08T11:15:33Z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