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081337"/>
            <a:ext cx="67056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76" y="1710136"/>
            <a:ext cx="11106150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10268"/>
            <a:ext cx="907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66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06" y="1647462"/>
            <a:ext cx="93440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17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45" y="1671831"/>
            <a:ext cx="110966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32956"/>
            <a:ext cx="78488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362640"/>
            <a:ext cx="10945216" cy="938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05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96330"/>
            <a:ext cx="114871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87136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88" y="1719470"/>
            <a:ext cx="114681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17115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66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03" y="1591285"/>
            <a:ext cx="114966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0211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29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63" y="1676594"/>
            <a:ext cx="114871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928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8778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14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13" y="1584785"/>
            <a:ext cx="115252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156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8424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32" y="1542181"/>
            <a:ext cx="115633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22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58" y="1710139"/>
            <a:ext cx="115252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2582" y="26122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2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81" y="1719226"/>
            <a:ext cx="114585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35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2025-08-09T08:31:48Z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