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7" r:id="rId5"/>
    <p:sldId id="326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9" r:id="rId14"/>
    <p:sldId id="336" r:id="rId15"/>
    <p:sldId id="337" r:id="rId16"/>
    <p:sldId id="338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100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72" y="1635491"/>
            <a:ext cx="115347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462" y="3143250"/>
            <a:ext cx="63150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40" y="2453665"/>
            <a:ext cx="114966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64178" y="3447001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5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5" y="2395304"/>
            <a:ext cx="1147762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91752" y="2970810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3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2386426"/>
            <a:ext cx="11477625" cy="194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410347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72" y="2329718"/>
            <a:ext cx="11468100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002625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53" y="2343745"/>
            <a:ext cx="11525250" cy="2847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010516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2444874"/>
            <a:ext cx="11468100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5625174"/>
            <a:ext cx="9793088" cy="437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78" y="2418289"/>
            <a:ext cx="11096625" cy="218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825" y="3754515"/>
            <a:ext cx="8903543" cy="89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3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2403132"/>
            <a:ext cx="11058525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5157193"/>
            <a:ext cx="10725119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1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649" t="2890" r="-1"/>
          <a:stretch/>
        </p:blipFill>
        <p:spPr>
          <a:xfrm>
            <a:off x="908784" y="2678803"/>
            <a:ext cx="10838804" cy="3117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376873"/>
            <a:ext cx="571500" cy="293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264453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0185" y="3045656"/>
            <a:ext cx="16554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38186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7564" y="5292795"/>
            <a:ext cx="1241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76873"/>
            <a:ext cx="57150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909" y="1996860"/>
            <a:ext cx="10934700" cy="351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5800" y="2667728"/>
            <a:ext cx="1241569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866932"/>
            <a:ext cx="881529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6756" y="4586843"/>
            <a:ext cx="1119307" cy="33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38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76873"/>
            <a:ext cx="571500" cy="293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232" y="2165418"/>
            <a:ext cx="10906125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74569" y="2092053"/>
            <a:ext cx="14130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67524" y="2782833"/>
            <a:ext cx="17169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400506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8" y="470952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5201260"/>
            <a:ext cx="429952" cy="272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45" y="2430516"/>
            <a:ext cx="114871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03" y="2372531"/>
            <a:ext cx="114109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3716" y="2988566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56" y="2446397"/>
            <a:ext cx="114585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55300" y="2924944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31" y="2422585"/>
            <a:ext cx="1147762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78" y="2390382"/>
            <a:ext cx="115062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64178" y="3447001"/>
            <a:ext cx="440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6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2025-08-08T12:07:04Z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