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42" r:id="rId6"/>
    <p:sldId id="327" r:id="rId7"/>
    <p:sldId id="328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3152775"/>
            <a:ext cx="751522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603" y="2376789"/>
            <a:ext cx="11439525" cy="3914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37970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212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791" y="2471504"/>
            <a:ext cx="11487150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909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17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503" y="2447522"/>
            <a:ext cx="11515725" cy="1323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909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59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387205"/>
            <a:ext cx="11506200" cy="2905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76120" y="30329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72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022" y="2419904"/>
            <a:ext cx="11506200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909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597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31" y="2389390"/>
            <a:ext cx="11477625" cy="188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909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704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669" y="2461012"/>
            <a:ext cx="11487150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909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89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376" y="2475140"/>
            <a:ext cx="114585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07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420888"/>
            <a:ext cx="11039475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230978"/>
            <a:ext cx="10801200" cy="99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6505" y="5085184"/>
            <a:ext cx="10801200" cy="99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25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506" y="2411026"/>
            <a:ext cx="11077575" cy="3495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717031"/>
            <a:ext cx="10585176" cy="2189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05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885"/>
          <a:stretch/>
        </p:blipFill>
        <p:spPr>
          <a:xfrm>
            <a:off x="767408" y="2575457"/>
            <a:ext cx="11172825" cy="302102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353" y="2204864"/>
            <a:ext cx="495300" cy="3790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20536" y="2964344"/>
            <a:ext cx="720080" cy="31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59980" y="3285777"/>
            <a:ext cx="720080" cy="31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35960" y="4464820"/>
            <a:ext cx="1152128" cy="31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542" y="2397799"/>
            <a:ext cx="11153775" cy="2552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353" y="2204864"/>
            <a:ext cx="495300" cy="3790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47728" y="2472005"/>
            <a:ext cx="1008112" cy="31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55556" y="3366570"/>
            <a:ext cx="864096" cy="31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63468" y="3943086"/>
            <a:ext cx="1268436" cy="31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20549" y="4507305"/>
            <a:ext cx="1268436" cy="31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553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" b="24481"/>
          <a:stretch/>
        </p:blipFill>
        <p:spPr>
          <a:xfrm>
            <a:off x="758077" y="2296424"/>
            <a:ext cx="11115675" cy="3841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353" y="2204864"/>
            <a:ext cx="495300" cy="3790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63468" y="2324132"/>
            <a:ext cx="936104" cy="31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46341" y="2782485"/>
            <a:ext cx="806312" cy="311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04312" y="4005064"/>
            <a:ext cx="1165183" cy="311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68008" y="5414778"/>
            <a:ext cx="1165183" cy="311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897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3081004"/>
            <a:ext cx="1552575" cy="1285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l="15548" t="76448"/>
          <a:stretch/>
        </p:blipFill>
        <p:spPr>
          <a:xfrm>
            <a:off x="2319983" y="3477638"/>
            <a:ext cx="9387483" cy="11979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353" y="2204864"/>
            <a:ext cx="495300" cy="3790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040216" y="3491139"/>
            <a:ext cx="1152128" cy="31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08568" y="3919344"/>
            <a:ext cx="470808" cy="31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10504" y="4306950"/>
            <a:ext cx="913287" cy="31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00056" y="4306950"/>
            <a:ext cx="1152128" cy="31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791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429288"/>
            <a:ext cx="1149667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88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784" y="2461385"/>
            <a:ext cx="11496675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17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431879"/>
            <a:ext cx="11468100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909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908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384392"/>
            <a:ext cx="11458575" cy="1457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909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21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2025-08-08T08:07:44Z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