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148012"/>
            <a:ext cx="4781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29" y="1529158"/>
            <a:ext cx="1121092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91683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5463"/>
            <a:ext cx="10945216" cy="2425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1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38" y="1330796"/>
            <a:ext cx="114300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48876"/>
            <a:ext cx="1152525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60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31" y="1572693"/>
            <a:ext cx="115062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4861" y="2654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5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50" y="1734267"/>
            <a:ext cx="114585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0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63484"/>
            <a:ext cx="114681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4425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6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93" y="1563644"/>
            <a:ext cx="114966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88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2222"/>
            <a:ext cx="115252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3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7682"/>
          <a:stretch/>
        </p:blipFill>
        <p:spPr>
          <a:xfrm>
            <a:off x="328806" y="1751514"/>
            <a:ext cx="11515725" cy="7532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188384"/>
            <a:ext cx="7416824" cy="455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9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2025-08-09T08:00:21Z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