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42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b="34080"/>
          <a:stretch/>
        </p:blipFill>
        <p:spPr>
          <a:xfrm>
            <a:off x="337421" y="1628800"/>
            <a:ext cx="11477625" cy="13813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257" y="3212976"/>
            <a:ext cx="371475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81" y="2363591"/>
            <a:ext cx="11439525" cy="2352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429000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70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474156"/>
            <a:ext cx="11430000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24944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63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0578"/>
          <a:stretch/>
        </p:blipFill>
        <p:spPr>
          <a:xfrm>
            <a:off x="334565" y="2319294"/>
            <a:ext cx="11496675" cy="965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22319"/>
          <a:stretch/>
        </p:blipFill>
        <p:spPr>
          <a:xfrm>
            <a:off x="334565" y="3282875"/>
            <a:ext cx="9865891" cy="33144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924944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82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34" y="2475140"/>
            <a:ext cx="11458575" cy="2181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36560" y="3356756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49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25377"/>
            <a:ext cx="114585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53479" y="2708920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6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429766"/>
            <a:ext cx="1143000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7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2438644"/>
            <a:ext cx="111728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697178"/>
            <a:ext cx="11017224" cy="532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28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2562225"/>
            <a:ext cx="11144250" cy="173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3659" y="3573016"/>
            <a:ext cx="1099256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30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84018"/>
            <a:ext cx="11201400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3659" y="2960948"/>
            <a:ext cx="1099256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88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573" y="2348293"/>
            <a:ext cx="10868025" cy="21431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986" y="2918206"/>
            <a:ext cx="590550" cy="1466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64552" y="3712396"/>
            <a:ext cx="6650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4149080"/>
            <a:ext cx="665046" cy="272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0000" cy="6285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40" y="2560136"/>
            <a:ext cx="9544050" cy="1809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986" y="2918206"/>
            <a:ext cx="590550" cy="146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2502168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356992"/>
            <a:ext cx="936104" cy="32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4012177"/>
            <a:ext cx="936104" cy="25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17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0000" cy="6285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86" y="3388724"/>
            <a:ext cx="590550" cy="1466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t="2750"/>
          <a:stretch/>
        </p:blipFill>
        <p:spPr>
          <a:xfrm>
            <a:off x="880536" y="2161083"/>
            <a:ext cx="10925175" cy="42980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67808" y="2169961"/>
            <a:ext cx="936104" cy="32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2573782"/>
            <a:ext cx="1368152" cy="32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2260" y="3401791"/>
            <a:ext cx="936104" cy="32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3784954"/>
            <a:ext cx="936104" cy="32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48328" y="4224287"/>
            <a:ext cx="1440160" cy="32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73452" y="5661248"/>
            <a:ext cx="2038771" cy="32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85190" y="6030420"/>
            <a:ext cx="936104" cy="32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20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9766"/>
            <a:ext cx="84201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1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26" y="2445496"/>
            <a:ext cx="114966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1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334369"/>
            <a:ext cx="11468100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429000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393648"/>
            <a:ext cx="115157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24944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03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466262"/>
            <a:ext cx="114395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24944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65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83</cp:revision>
  <dcterms:created xsi:type="dcterms:W3CDTF">2015-09-16T06:44:00Z</dcterms:created>
  <dcterms:modified xsi:type="dcterms:W3CDTF">2025-08-08T04:02:14Z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