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1030" y="3173730"/>
            <a:ext cx="332994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700530"/>
            <a:ext cx="9768840" cy="2613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24455" y="3868420"/>
            <a:ext cx="125158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508760"/>
            <a:ext cx="9822180" cy="384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0680" y="1644015"/>
            <a:ext cx="398462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6840" y="2078355"/>
            <a:ext cx="422846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6840" y="2512695"/>
            <a:ext cx="4228465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873500" y="2962275"/>
            <a:ext cx="4281170" cy="324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4135" y="3342640"/>
            <a:ext cx="142494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5360" y="3973830"/>
            <a:ext cx="2270760" cy="32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5800" y="4370705"/>
            <a:ext cx="256032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05800" y="4798060"/>
            <a:ext cx="246126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99320" cy="5318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1150" y="3975100"/>
            <a:ext cx="9596755" cy="226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028700"/>
            <a:ext cx="980694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557020"/>
            <a:ext cx="973074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795" y="3068955"/>
            <a:ext cx="9395460" cy="1737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90" y="3005455"/>
            <a:ext cx="9566275" cy="180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826770"/>
            <a:ext cx="10157460" cy="56159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557020"/>
            <a:ext cx="9768840" cy="3307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3982720"/>
            <a:ext cx="9665335" cy="96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1596390"/>
            <a:ext cx="9761220" cy="3665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2512695"/>
            <a:ext cx="529463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7810" y="3959860"/>
            <a:ext cx="9634855" cy="137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340485"/>
            <a:ext cx="10180320" cy="47091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074420"/>
            <a:ext cx="9784080" cy="470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3429000"/>
            <a:ext cx="9620250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7810" y="5360035"/>
            <a:ext cx="55003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835" y="842010"/>
            <a:ext cx="1018032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1788795"/>
            <a:ext cx="102108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2277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195" y="48202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535430"/>
            <a:ext cx="9784080" cy="3787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4145" y="2466975"/>
            <a:ext cx="9672955" cy="1017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3530" y="4850765"/>
            <a:ext cx="51428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303020"/>
            <a:ext cx="10195560" cy="4251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1315" y="17665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1315" y="32175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763905"/>
            <a:ext cx="10126980" cy="2484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30" y="3248025"/>
            <a:ext cx="10180320" cy="3482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8475" y="11499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7515" y="366268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1261110"/>
            <a:ext cx="10157460" cy="433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3215" y="2277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3215" y="46685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021080"/>
            <a:ext cx="10248900" cy="4815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4617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6575" y="34290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770890"/>
            <a:ext cx="10233660" cy="24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620" y="3224530"/>
            <a:ext cx="1018032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5615" y="7708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5615" y="37331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340485"/>
            <a:ext cx="10248900" cy="470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2135" y="2299335"/>
            <a:ext cx="123571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30410" y="2824480"/>
            <a:ext cx="107632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4705" y="4431030"/>
            <a:ext cx="137223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9890" y="5535295"/>
            <a:ext cx="110617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348740"/>
            <a:ext cx="10180320" cy="416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0530" y="2322195"/>
            <a:ext cx="5962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6370" y="2877820"/>
            <a:ext cx="149415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2025-08-06T00:44:30Z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