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78471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38612" y="2843212"/>
            <a:ext cx="3914775" cy="1171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106" y="1328797"/>
            <a:ext cx="11220450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3656" y="2483565"/>
            <a:ext cx="11563350" cy="1295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208568" y="2917997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45649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106" y="1328797"/>
            <a:ext cx="11220450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2900" y="2314196"/>
            <a:ext cx="11506200" cy="2133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434940" y="296226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7105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106" y="1328797"/>
            <a:ext cx="11220450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7662" y="2438594"/>
            <a:ext cx="11496675" cy="19621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5399" y="4400744"/>
            <a:ext cx="4924425" cy="8763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1208568" y="2917997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9047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106" y="1328797"/>
            <a:ext cx="11220450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475" y="2358211"/>
            <a:ext cx="11449050" cy="20097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136560" y="344913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7524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106" y="1328797"/>
            <a:ext cx="11220450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2425" y="2373035"/>
            <a:ext cx="11487150" cy="2990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208568" y="2917997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3812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106" y="1328797"/>
            <a:ext cx="11220450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7662" y="2466394"/>
            <a:ext cx="11496675" cy="289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275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2348880"/>
            <a:ext cx="11239500" cy="3638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5106" y="1328797"/>
            <a:ext cx="11220450" cy="666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76250" y="3230978"/>
            <a:ext cx="11380390" cy="28623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81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356135"/>
            <a:ext cx="11277600" cy="6000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3182" y="2305050"/>
            <a:ext cx="11601450" cy="2247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9567" y="1259429"/>
            <a:ext cx="11306175" cy="704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887" y="2229532"/>
            <a:ext cx="10944225" cy="2790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7195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1012" y="1382143"/>
            <a:ext cx="11229975" cy="590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3375" y="2207504"/>
            <a:ext cx="11525250" cy="4095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5376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382143"/>
            <a:ext cx="11229975" cy="590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7662" y="2202292"/>
            <a:ext cx="11496675" cy="3724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7781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382143"/>
            <a:ext cx="11229975" cy="590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8137" y="2192619"/>
            <a:ext cx="11515725" cy="3343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0403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382143"/>
            <a:ext cx="11229975" cy="590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325" y="2227005"/>
            <a:ext cx="11563350" cy="3686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4474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106" y="1328797"/>
            <a:ext cx="11220450" cy="666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2900" y="2430219"/>
            <a:ext cx="11506200" cy="13716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1208568" y="2917997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9488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106" y="1328797"/>
            <a:ext cx="11220450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2900" y="2430219"/>
            <a:ext cx="11506200" cy="1447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208568" y="2917997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4548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1</Words>
  <Application>Microsoft Office PowerPoint</Application>
  <PresentationFormat>宽屏</PresentationFormat>
  <Paragraphs>1</Paragraphs>
  <Slides>16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70</cp:revision>
  <dcterms:created xsi:type="dcterms:W3CDTF">2015-09-16T06:44:00Z</dcterms:created>
  <dcterms:modified xsi:type="dcterms:W3CDTF">2025-08-08T08:25:52Z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