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033583"/>
            <a:ext cx="79438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38705"/>
            <a:ext cx="111918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967740"/>
            <a:ext cx="1083183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7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19" y="1898170"/>
            <a:ext cx="111918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24942"/>
            <a:ext cx="10909212" cy="126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95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36" y="1954156"/>
            <a:ext cx="112490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24942"/>
            <a:ext cx="10909212" cy="126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7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72812"/>
            <a:ext cx="11468100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26280"/>
            <a:ext cx="114776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8950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9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79508"/>
            <a:ext cx="114681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471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3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88" y="1816831"/>
            <a:ext cx="115347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462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48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49364"/>
            <a:ext cx="11496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3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26860"/>
            <a:ext cx="11525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1431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36972"/>
            <a:ext cx="11449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2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93923"/>
            <a:ext cx="114776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1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2025-08-09T07:47:35Z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