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7" r:id="rId5"/>
    <p:sldId id="339" r:id="rId6"/>
    <p:sldId id="326" r:id="rId7"/>
    <p:sldId id="329" r:id="rId8"/>
    <p:sldId id="330" r:id="rId9"/>
    <p:sldId id="331" r:id="rId10"/>
    <p:sldId id="332" r:id="rId11"/>
    <p:sldId id="335" r:id="rId12"/>
    <p:sldId id="336" r:id="rId13"/>
    <p:sldId id="337" r:id="rId14"/>
    <p:sldId id="338" r:id="rId15"/>
    <p:sldId id="340" r:id="rId16"/>
    <p:sldId id="34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090862"/>
            <a:ext cx="68961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72" y="2305304"/>
            <a:ext cx="114681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591179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6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84766"/>
            <a:ext cx="11458575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047767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88" y="2462599"/>
            <a:ext cx="11506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573016"/>
            <a:ext cx="8763000" cy="885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48141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15" y="2325836"/>
            <a:ext cx="11515725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3028291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1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200" y="2464294"/>
            <a:ext cx="11477625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7" y="5373216"/>
            <a:ext cx="10681377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3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9766"/>
            <a:ext cx="11058525" cy="3286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4941168"/>
            <a:ext cx="10626477" cy="774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68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04" y="2384392"/>
            <a:ext cx="11068050" cy="3838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5445224"/>
            <a:ext cx="10613330" cy="777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37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54"/>
          <a:stretch/>
        </p:blipFill>
        <p:spPr>
          <a:xfrm>
            <a:off x="932573" y="2950521"/>
            <a:ext cx="10948417" cy="207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679" y="2269376"/>
            <a:ext cx="657225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349048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49048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426547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79" y="2269376"/>
            <a:ext cx="65722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078" y="2420888"/>
            <a:ext cx="10058400" cy="2676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278" y="2974474"/>
            <a:ext cx="790575" cy="1828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66652" y="3850526"/>
            <a:ext cx="10893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38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802" y="2878559"/>
            <a:ext cx="10048875" cy="2552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679" y="2269376"/>
            <a:ext cx="657225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278" y="2974474"/>
            <a:ext cx="790575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6160" y="2878559"/>
            <a:ext cx="864096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456" y="328498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5651" y="4010893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6160" y="4725144"/>
            <a:ext cx="28803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79" y="2269376"/>
            <a:ext cx="6572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53" y="2348880"/>
            <a:ext cx="1091565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70255" y="2356028"/>
            <a:ext cx="432048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2780928"/>
            <a:ext cx="1512168" cy="31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3248488"/>
            <a:ext cx="1296144" cy="31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6784" y="3596900"/>
            <a:ext cx="1296144" cy="31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59" y="2450842"/>
            <a:ext cx="114395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374530"/>
            <a:ext cx="1143952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019413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3535" y="5013176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2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80636"/>
            <a:ext cx="1147762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463776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34" y="2460048"/>
            <a:ext cx="115347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24944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437112"/>
            <a:ext cx="288032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2025-08-08T13:39:59Z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