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32" r:id="rId10"/>
    <p:sldId id="335" r:id="rId11"/>
    <p:sldId id="336" r:id="rId12"/>
    <p:sldId id="337" r:id="rId13"/>
    <p:sldId id="338" r:id="rId14"/>
    <p:sldId id="339" r:id="rId15"/>
    <p:sldId id="340" r:id="rId16"/>
    <p:sldId id="34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95" y="1644822"/>
            <a:ext cx="11468100" cy="130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7162" y="3128962"/>
            <a:ext cx="42576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28" y="2171320"/>
            <a:ext cx="11487150" cy="4238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9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53" y="2157871"/>
            <a:ext cx="11449050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6182" y="44097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5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196" y="2392250"/>
            <a:ext cx="1157287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88203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68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924" y="2446588"/>
            <a:ext cx="114776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56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250" y="2824162"/>
            <a:ext cx="11182350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230978"/>
            <a:ext cx="10945216" cy="1350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2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76" y="2401538"/>
            <a:ext cx="110775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04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777" y="2452092"/>
            <a:ext cx="1102042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824" y="2852936"/>
            <a:ext cx="10991775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37" y="4437112"/>
            <a:ext cx="10991775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1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182"/>
          <a:stretch/>
        </p:blipFill>
        <p:spPr>
          <a:xfrm>
            <a:off x="888076" y="2866657"/>
            <a:ext cx="10203110" cy="1657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966371"/>
            <a:ext cx="676275" cy="1743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56040" y="2822267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864" y="3368085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66371"/>
            <a:ext cx="676275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755" y="2067345"/>
            <a:ext cx="10487025" cy="4410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72136" y="4020304"/>
            <a:ext cx="1459967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9" y="4474779"/>
            <a:ext cx="122413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60" y="4869159"/>
            <a:ext cx="648072" cy="253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0256" y="5236820"/>
            <a:ext cx="122413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31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42" y="2496841"/>
            <a:ext cx="10858500" cy="3381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966371"/>
            <a:ext cx="676275" cy="1743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12424" y="2564903"/>
            <a:ext cx="1296144" cy="327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24192" y="3371545"/>
            <a:ext cx="1296144" cy="327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3672" y="3864542"/>
            <a:ext cx="1008112" cy="327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61420" y="5094062"/>
            <a:ext cx="1008112" cy="327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42714" y="5105413"/>
            <a:ext cx="1008112" cy="327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22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667" y="2437660"/>
            <a:ext cx="115157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21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365904"/>
            <a:ext cx="11468100" cy="2971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136560" y="29708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03172" y="39690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16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371210"/>
            <a:ext cx="11515725" cy="3009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51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553" y="2402495"/>
            <a:ext cx="11477625" cy="2447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343121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77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69" y="2415902"/>
            <a:ext cx="11563350" cy="238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42699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13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2025-08-08T08:49:45Z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