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29" r:id="rId15"/>
    <p:sldId id="338" r:id="rId16"/>
    <p:sldId id="339" r:id="rId17"/>
    <p:sldId id="340" r:id="rId18"/>
    <p:sldId id="341" r:id="rId19"/>
    <p:sldId id="342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45" y="1570174"/>
            <a:ext cx="115062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5" y="3181350"/>
            <a:ext cx="54292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414975"/>
            <a:ext cx="11468100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301429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8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518" y="2386594"/>
            <a:ext cx="11477625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12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231" y="2371725"/>
            <a:ext cx="11506200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70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25" y="2342931"/>
            <a:ext cx="1155382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5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188" y="2423724"/>
            <a:ext cx="11544300" cy="2047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77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144" y="2311957"/>
            <a:ext cx="11449050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39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415236"/>
            <a:ext cx="114681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6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13" y="2435497"/>
            <a:ext cx="112109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59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85" y="2403510"/>
            <a:ext cx="1127760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5410" y="2852936"/>
            <a:ext cx="106211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894" y="3698406"/>
            <a:ext cx="10886713" cy="1026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83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84" y="2402822"/>
            <a:ext cx="1122997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6923" y="3230978"/>
            <a:ext cx="10915736" cy="981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34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134" y="2298163"/>
            <a:ext cx="11039475" cy="3133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535" y="3189714"/>
            <a:ext cx="476250" cy="226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7608" y="2701300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3084633"/>
            <a:ext cx="72008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6140" y="3511928"/>
            <a:ext cx="1208072" cy="38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2144" y="4048146"/>
            <a:ext cx="1208072" cy="354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535" y="2310046"/>
            <a:ext cx="476250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444" y="3040823"/>
            <a:ext cx="10553700" cy="76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30131" y="2949481"/>
            <a:ext cx="17270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74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308" y="2204864"/>
            <a:ext cx="11163300" cy="3438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535" y="2311066"/>
            <a:ext cx="476250" cy="2266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6841" y="2124952"/>
            <a:ext cx="9794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3370327"/>
            <a:ext cx="979459" cy="285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59896" y="3735810"/>
            <a:ext cx="979459" cy="285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64152" y="4149080"/>
            <a:ext cx="979459" cy="285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30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407527"/>
            <a:ext cx="1143952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6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087" y="2411557"/>
            <a:ext cx="114871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93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50" y="2429402"/>
            <a:ext cx="11534775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9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424112"/>
            <a:ext cx="1146810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315351"/>
            <a:ext cx="11487150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9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2025-08-09T01:31:54Z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